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73" r:id="rId6"/>
    <p:sldId id="269" r:id="rId7"/>
    <p:sldId id="275" r:id="rId8"/>
    <p:sldId id="292" r:id="rId9"/>
    <p:sldId id="279" r:id="rId10"/>
    <p:sldId id="282" r:id="rId11"/>
    <p:sldId id="280" r:id="rId12"/>
    <p:sldId id="285" r:id="rId13"/>
    <p:sldId id="257" r:id="rId14"/>
    <p:sldId id="284" r:id="rId15"/>
    <p:sldId id="298" r:id="rId16"/>
    <p:sldId id="287" r:id="rId17"/>
    <p:sldId id="290" r:id="rId18"/>
    <p:sldId id="304" r:id="rId19"/>
    <p:sldId id="303" r:id="rId20"/>
    <p:sldId id="281" r:id="rId21"/>
    <p:sldId id="302" r:id="rId22"/>
    <p:sldId id="307" r:id="rId23"/>
    <p:sldId id="306" r:id="rId24"/>
    <p:sldId id="309" r:id="rId25"/>
    <p:sldId id="308" r:id="rId26"/>
    <p:sldId id="310" r:id="rId27"/>
    <p:sldId id="266" r:id="rId28"/>
    <p:sldId id="311" r:id="rId29"/>
    <p:sldId id="312" r:id="rId30"/>
    <p:sldId id="313" r:id="rId31"/>
    <p:sldId id="314" r:id="rId32"/>
    <p:sldId id="315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434"/>
    <a:srgbClr val="FFFF66"/>
    <a:srgbClr val="F28484"/>
    <a:srgbClr val="AF9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9958" autoAdjust="0"/>
  </p:normalViewPr>
  <p:slideViewPr>
    <p:cSldViewPr snapToGrid="0">
      <p:cViewPr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D231B-2C25-412F-A650-C66D87944782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4C365C-086C-4C33-B8FE-5F0C9067E0E5}">
      <dgm:prSet/>
      <dgm:spPr/>
      <dgm:t>
        <a:bodyPr/>
        <a:lstStyle/>
        <a:p>
          <a:r>
            <a:rPr lang="en-US"/>
            <a:t>Game configuration</a:t>
          </a:r>
        </a:p>
      </dgm:t>
    </dgm:pt>
    <dgm:pt modelId="{0F70B310-2182-4530-85CD-789CD294B8A9}" type="parTrans" cxnId="{7FFB9A93-3CD3-4900-B620-4A3BBC34F0C7}">
      <dgm:prSet/>
      <dgm:spPr/>
      <dgm:t>
        <a:bodyPr/>
        <a:lstStyle/>
        <a:p>
          <a:endParaRPr lang="en-US"/>
        </a:p>
      </dgm:t>
    </dgm:pt>
    <dgm:pt modelId="{B2843178-9E6C-4FFD-8498-99BF49C57ADF}" type="sibTrans" cxnId="{7FFB9A93-3CD3-4900-B620-4A3BBC34F0C7}">
      <dgm:prSet/>
      <dgm:spPr/>
      <dgm:t>
        <a:bodyPr/>
        <a:lstStyle/>
        <a:p>
          <a:endParaRPr lang="en-US"/>
        </a:p>
      </dgm:t>
    </dgm:pt>
    <dgm:pt modelId="{F49C422A-FF29-45EF-8778-0BC237465CA4}">
      <dgm:prSet/>
      <dgm:spPr/>
      <dgm:t>
        <a:bodyPr/>
        <a:lstStyle/>
        <a:p>
          <a:r>
            <a:rPr lang="en-US"/>
            <a:t>Location guessing</a:t>
          </a:r>
        </a:p>
      </dgm:t>
    </dgm:pt>
    <dgm:pt modelId="{6A108653-6500-4164-B8B0-4FD09D42EFF6}" type="parTrans" cxnId="{475F5688-2B5B-4CFF-8BEE-96934A3DD67C}">
      <dgm:prSet/>
      <dgm:spPr/>
      <dgm:t>
        <a:bodyPr/>
        <a:lstStyle/>
        <a:p>
          <a:endParaRPr lang="en-US"/>
        </a:p>
      </dgm:t>
    </dgm:pt>
    <dgm:pt modelId="{810C8F51-9DE2-4D69-8EDD-9514565F6E6A}" type="sibTrans" cxnId="{475F5688-2B5B-4CFF-8BEE-96934A3DD67C}">
      <dgm:prSet/>
      <dgm:spPr/>
      <dgm:t>
        <a:bodyPr/>
        <a:lstStyle/>
        <a:p>
          <a:endParaRPr lang="en-US"/>
        </a:p>
      </dgm:t>
    </dgm:pt>
    <dgm:pt modelId="{1AC61653-D5B8-436D-9767-25CF8F92A44E}">
      <dgm:prSet/>
      <dgm:spPr/>
      <dgm:t>
        <a:bodyPr/>
        <a:lstStyle/>
        <a:p>
          <a:r>
            <a:rPr lang="en-US"/>
            <a:t>Account management</a:t>
          </a:r>
        </a:p>
      </dgm:t>
    </dgm:pt>
    <dgm:pt modelId="{24845D87-5EA9-4562-A96D-873F0C2C9788}" type="parTrans" cxnId="{F1A53911-E014-4E66-A0A1-6A7879567BF7}">
      <dgm:prSet/>
      <dgm:spPr/>
      <dgm:t>
        <a:bodyPr/>
        <a:lstStyle/>
        <a:p>
          <a:endParaRPr lang="en-US"/>
        </a:p>
      </dgm:t>
    </dgm:pt>
    <dgm:pt modelId="{EAC4C25E-0805-4C7E-B069-F18B0E805F07}" type="sibTrans" cxnId="{F1A53911-E014-4E66-A0A1-6A7879567BF7}">
      <dgm:prSet/>
      <dgm:spPr/>
      <dgm:t>
        <a:bodyPr/>
        <a:lstStyle/>
        <a:p>
          <a:endParaRPr lang="en-US"/>
        </a:p>
      </dgm:t>
    </dgm:pt>
    <dgm:pt modelId="{DB8353AA-7B03-4893-AD61-B2B6276FF901}">
      <dgm:prSet/>
      <dgm:spPr/>
      <dgm:t>
        <a:bodyPr/>
        <a:lstStyle/>
        <a:p>
          <a:r>
            <a:rPr lang="en-US" dirty="0"/>
            <a:t>Player statistics</a:t>
          </a:r>
        </a:p>
      </dgm:t>
    </dgm:pt>
    <dgm:pt modelId="{0A04291A-277E-4F74-BBEF-556EC5A6ECC1}" type="parTrans" cxnId="{791186A6-A601-43FA-8D85-07EB925152ED}">
      <dgm:prSet/>
      <dgm:spPr/>
      <dgm:t>
        <a:bodyPr/>
        <a:lstStyle/>
        <a:p>
          <a:endParaRPr lang="en-US"/>
        </a:p>
      </dgm:t>
    </dgm:pt>
    <dgm:pt modelId="{08855D0D-2D49-46FA-8A51-39FD46CB5FFB}" type="sibTrans" cxnId="{791186A6-A601-43FA-8D85-07EB925152ED}">
      <dgm:prSet/>
      <dgm:spPr/>
      <dgm:t>
        <a:bodyPr/>
        <a:lstStyle/>
        <a:p>
          <a:endParaRPr lang="en-US"/>
        </a:p>
      </dgm:t>
    </dgm:pt>
    <dgm:pt modelId="{D97C3FCE-BA32-434C-A2E8-50BD20DC33B8}" type="pres">
      <dgm:prSet presAssocID="{6CCD231B-2C25-412F-A650-C66D87944782}" presName="linear" presStyleCnt="0">
        <dgm:presLayoutVars>
          <dgm:dir/>
          <dgm:animLvl val="lvl"/>
          <dgm:resizeHandles val="exact"/>
        </dgm:presLayoutVars>
      </dgm:prSet>
      <dgm:spPr/>
    </dgm:pt>
    <dgm:pt modelId="{C088F9FC-8248-4200-841C-7B9B55618B0B}" type="pres">
      <dgm:prSet presAssocID="{F64C365C-086C-4C33-B8FE-5F0C9067E0E5}" presName="parentLin" presStyleCnt="0"/>
      <dgm:spPr/>
    </dgm:pt>
    <dgm:pt modelId="{DCB1EF5F-36E6-44BD-980D-D00FC3F27F5D}" type="pres">
      <dgm:prSet presAssocID="{F64C365C-086C-4C33-B8FE-5F0C9067E0E5}" presName="parentLeftMargin" presStyleLbl="node1" presStyleIdx="0" presStyleCnt="4"/>
      <dgm:spPr/>
    </dgm:pt>
    <dgm:pt modelId="{DE19C73E-4C9C-4D01-B826-5F76332C3930}" type="pres">
      <dgm:prSet presAssocID="{F64C365C-086C-4C33-B8FE-5F0C9067E0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11C089-2835-434F-A7C7-30DFC21451A5}" type="pres">
      <dgm:prSet presAssocID="{F64C365C-086C-4C33-B8FE-5F0C9067E0E5}" presName="negativeSpace" presStyleCnt="0"/>
      <dgm:spPr/>
    </dgm:pt>
    <dgm:pt modelId="{47FEC1BA-8A70-4F3D-AA10-0BF4A0A92181}" type="pres">
      <dgm:prSet presAssocID="{F64C365C-086C-4C33-B8FE-5F0C9067E0E5}" presName="childText" presStyleLbl="conFgAcc1" presStyleIdx="0" presStyleCnt="4">
        <dgm:presLayoutVars>
          <dgm:bulletEnabled val="1"/>
        </dgm:presLayoutVars>
      </dgm:prSet>
      <dgm:spPr/>
    </dgm:pt>
    <dgm:pt modelId="{62C58ECC-2DEB-4505-ABF0-00D8DB385280}" type="pres">
      <dgm:prSet presAssocID="{B2843178-9E6C-4FFD-8498-99BF49C57ADF}" presName="spaceBetweenRectangles" presStyleCnt="0"/>
      <dgm:spPr/>
    </dgm:pt>
    <dgm:pt modelId="{88202F96-7B66-4CE7-BB33-DE1525B2C885}" type="pres">
      <dgm:prSet presAssocID="{F49C422A-FF29-45EF-8778-0BC237465CA4}" presName="parentLin" presStyleCnt="0"/>
      <dgm:spPr/>
    </dgm:pt>
    <dgm:pt modelId="{074EC4BD-1C59-4E92-BC02-6FB7D11F8603}" type="pres">
      <dgm:prSet presAssocID="{F49C422A-FF29-45EF-8778-0BC237465CA4}" presName="parentLeftMargin" presStyleLbl="node1" presStyleIdx="0" presStyleCnt="4"/>
      <dgm:spPr/>
    </dgm:pt>
    <dgm:pt modelId="{AEC01137-8DD0-4C32-B296-E147A7DA1C67}" type="pres">
      <dgm:prSet presAssocID="{F49C422A-FF29-45EF-8778-0BC237465C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508A68-75AF-438D-91F9-A603570D2495}" type="pres">
      <dgm:prSet presAssocID="{F49C422A-FF29-45EF-8778-0BC237465CA4}" presName="negativeSpace" presStyleCnt="0"/>
      <dgm:spPr/>
    </dgm:pt>
    <dgm:pt modelId="{459614B9-108F-4415-9FD0-96EE2CAEE517}" type="pres">
      <dgm:prSet presAssocID="{F49C422A-FF29-45EF-8778-0BC237465CA4}" presName="childText" presStyleLbl="conFgAcc1" presStyleIdx="1" presStyleCnt="4">
        <dgm:presLayoutVars>
          <dgm:bulletEnabled val="1"/>
        </dgm:presLayoutVars>
      </dgm:prSet>
      <dgm:spPr/>
    </dgm:pt>
    <dgm:pt modelId="{605CA234-5265-4E6F-81D1-7C4154489327}" type="pres">
      <dgm:prSet presAssocID="{810C8F51-9DE2-4D69-8EDD-9514565F6E6A}" presName="spaceBetweenRectangles" presStyleCnt="0"/>
      <dgm:spPr/>
    </dgm:pt>
    <dgm:pt modelId="{7EF88798-CC9E-4CC8-B6F9-D5536A596F8C}" type="pres">
      <dgm:prSet presAssocID="{1AC61653-D5B8-436D-9767-25CF8F92A44E}" presName="parentLin" presStyleCnt="0"/>
      <dgm:spPr/>
    </dgm:pt>
    <dgm:pt modelId="{5C39F5BB-FED0-4D59-8A0D-90F1DF2C7648}" type="pres">
      <dgm:prSet presAssocID="{1AC61653-D5B8-436D-9767-25CF8F92A44E}" presName="parentLeftMargin" presStyleLbl="node1" presStyleIdx="1" presStyleCnt="4"/>
      <dgm:spPr/>
    </dgm:pt>
    <dgm:pt modelId="{5BE35DE1-B987-432D-8CE3-BA41DE56A0D1}" type="pres">
      <dgm:prSet presAssocID="{1AC61653-D5B8-436D-9767-25CF8F92A4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9EF396-2A75-43AC-8CF8-BFDFA02A7BCD}" type="pres">
      <dgm:prSet presAssocID="{1AC61653-D5B8-436D-9767-25CF8F92A44E}" presName="negativeSpace" presStyleCnt="0"/>
      <dgm:spPr/>
    </dgm:pt>
    <dgm:pt modelId="{07AFBF9A-EAC8-4753-99D5-8CC728A45BAF}" type="pres">
      <dgm:prSet presAssocID="{1AC61653-D5B8-436D-9767-25CF8F92A44E}" presName="childText" presStyleLbl="conFgAcc1" presStyleIdx="2" presStyleCnt="4">
        <dgm:presLayoutVars>
          <dgm:bulletEnabled val="1"/>
        </dgm:presLayoutVars>
      </dgm:prSet>
      <dgm:spPr/>
    </dgm:pt>
    <dgm:pt modelId="{3E11F168-89B7-4380-B70D-D207F553C341}" type="pres">
      <dgm:prSet presAssocID="{EAC4C25E-0805-4C7E-B069-F18B0E805F07}" presName="spaceBetweenRectangles" presStyleCnt="0"/>
      <dgm:spPr/>
    </dgm:pt>
    <dgm:pt modelId="{1E9C45F6-B487-4355-A60C-209409DB1EE2}" type="pres">
      <dgm:prSet presAssocID="{DB8353AA-7B03-4893-AD61-B2B6276FF901}" presName="parentLin" presStyleCnt="0"/>
      <dgm:spPr/>
    </dgm:pt>
    <dgm:pt modelId="{FB614017-D595-4F7B-9C61-04B46F90F6C3}" type="pres">
      <dgm:prSet presAssocID="{DB8353AA-7B03-4893-AD61-B2B6276FF901}" presName="parentLeftMargin" presStyleLbl="node1" presStyleIdx="2" presStyleCnt="4"/>
      <dgm:spPr/>
    </dgm:pt>
    <dgm:pt modelId="{CB9C253C-AC42-458D-9624-FED8C7D425CD}" type="pres">
      <dgm:prSet presAssocID="{DB8353AA-7B03-4893-AD61-B2B6276FF90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BEDD10E-B2D1-4448-A1AE-2DCCD97EDBAF}" type="pres">
      <dgm:prSet presAssocID="{DB8353AA-7B03-4893-AD61-B2B6276FF901}" presName="negativeSpace" presStyleCnt="0"/>
      <dgm:spPr/>
    </dgm:pt>
    <dgm:pt modelId="{0E39DF6D-36F0-4A9A-97DF-00A5DEBC1D0F}" type="pres">
      <dgm:prSet presAssocID="{DB8353AA-7B03-4893-AD61-B2B6276FF90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1A53911-E014-4E66-A0A1-6A7879567BF7}" srcId="{6CCD231B-2C25-412F-A650-C66D87944782}" destId="{1AC61653-D5B8-436D-9767-25CF8F92A44E}" srcOrd="2" destOrd="0" parTransId="{24845D87-5EA9-4562-A96D-873F0C2C9788}" sibTransId="{EAC4C25E-0805-4C7E-B069-F18B0E805F07}"/>
    <dgm:cxn modelId="{57DA922E-ACDA-4DFC-AF7B-EF3E75499CDE}" type="presOf" srcId="{1AC61653-D5B8-436D-9767-25CF8F92A44E}" destId="{5C39F5BB-FED0-4D59-8A0D-90F1DF2C7648}" srcOrd="0" destOrd="0" presId="urn:microsoft.com/office/officeart/2005/8/layout/list1"/>
    <dgm:cxn modelId="{88B7BB7A-D676-42E5-BD1E-86A0250BD120}" type="presOf" srcId="{F49C422A-FF29-45EF-8778-0BC237465CA4}" destId="{074EC4BD-1C59-4E92-BC02-6FB7D11F8603}" srcOrd="0" destOrd="0" presId="urn:microsoft.com/office/officeart/2005/8/layout/list1"/>
    <dgm:cxn modelId="{4006A181-6738-4643-9A45-7F1502D02B0A}" type="presOf" srcId="{6CCD231B-2C25-412F-A650-C66D87944782}" destId="{D97C3FCE-BA32-434C-A2E8-50BD20DC33B8}" srcOrd="0" destOrd="0" presId="urn:microsoft.com/office/officeart/2005/8/layout/list1"/>
    <dgm:cxn modelId="{FCCE7086-8A51-42C7-89FF-43F7BFDBB45C}" type="presOf" srcId="{DB8353AA-7B03-4893-AD61-B2B6276FF901}" destId="{FB614017-D595-4F7B-9C61-04B46F90F6C3}" srcOrd="0" destOrd="0" presId="urn:microsoft.com/office/officeart/2005/8/layout/list1"/>
    <dgm:cxn modelId="{475F5688-2B5B-4CFF-8BEE-96934A3DD67C}" srcId="{6CCD231B-2C25-412F-A650-C66D87944782}" destId="{F49C422A-FF29-45EF-8778-0BC237465CA4}" srcOrd="1" destOrd="0" parTransId="{6A108653-6500-4164-B8B0-4FD09D42EFF6}" sibTransId="{810C8F51-9DE2-4D69-8EDD-9514565F6E6A}"/>
    <dgm:cxn modelId="{7FFB9A93-3CD3-4900-B620-4A3BBC34F0C7}" srcId="{6CCD231B-2C25-412F-A650-C66D87944782}" destId="{F64C365C-086C-4C33-B8FE-5F0C9067E0E5}" srcOrd="0" destOrd="0" parTransId="{0F70B310-2182-4530-85CD-789CD294B8A9}" sibTransId="{B2843178-9E6C-4FFD-8498-99BF49C57ADF}"/>
    <dgm:cxn modelId="{57F375A3-D935-4242-90AC-B9FB45A0E081}" type="presOf" srcId="{F64C365C-086C-4C33-B8FE-5F0C9067E0E5}" destId="{DE19C73E-4C9C-4D01-B826-5F76332C3930}" srcOrd="1" destOrd="0" presId="urn:microsoft.com/office/officeart/2005/8/layout/list1"/>
    <dgm:cxn modelId="{791186A6-A601-43FA-8D85-07EB925152ED}" srcId="{6CCD231B-2C25-412F-A650-C66D87944782}" destId="{DB8353AA-7B03-4893-AD61-B2B6276FF901}" srcOrd="3" destOrd="0" parTransId="{0A04291A-277E-4F74-BBEF-556EC5A6ECC1}" sibTransId="{08855D0D-2D49-46FA-8A51-39FD46CB5FFB}"/>
    <dgm:cxn modelId="{9BF4C4AB-DE7C-414F-83ED-9A96A75430FF}" type="presOf" srcId="{F64C365C-086C-4C33-B8FE-5F0C9067E0E5}" destId="{DCB1EF5F-36E6-44BD-980D-D00FC3F27F5D}" srcOrd="0" destOrd="0" presId="urn:microsoft.com/office/officeart/2005/8/layout/list1"/>
    <dgm:cxn modelId="{5F49D3D1-9CAC-4C9F-8BCF-E631457A3969}" type="presOf" srcId="{F49C422A-FF29-45EF-8778-0BC237465CA4}" destId="{AEC01137-8DD0-4C32-B296-E147A7DA1C67}" srcOrd="1" destOrd="0" presId="urn:microsoft.com/office/officeart/2005/8/layout/list1"/>
    <dgm:cxn modelId="{4A90A6EA-C170-4A7A-B8BF-D1B2437A1CA4}" type="presOf" srcId="{1AC61653-D5B8-436D-9767-25CF8F92A44E}" destId="{5BE35DE1-B987-432D-8CE3-BA41DE56A0D1}" srcOrd="1" destOrd="0" presId="urn:microsoft.com/office/officeart/2005/8/layout/list1"/>
    <dgm:cxn modelId="{D7C72BFE-E86E-4B61-AC02-83F3BA3D32A9}" type="presOf" srcId="{DB8353AA-7B03-4893-AD61-B2B6276FF901}" destId="{CB9C253C-AC42-458D-9624-FED8C7D425CD}" srcOrd="1" destOrd="0" presId="urn:microsoft.com/office/officeart/2005/8/layout/list1"/>
    <dgm:cxn modelId="{F0C4193D-086F-458A-A886-46CCF143EB28}" type="presParOf" srcId="{D97C3FCE-BA32-434C-A2E8-50BD20DC33B8}" destId="{C088F9FC-8248-4200-841C-7B9B55618B0B}" srcOrd="0" destOrd="0" presId="urn:microsoft.com/office/officeart/2005/8/layout/list1"/>
    <dgm:cxn modelId="{55785359-08D3-47D0-90F8-D05A33645A8C}" type="presParOf" srcId="{C088F9FC-8248-4200-841C-7B9B55618B0B}" destId="{DCB1EF5F-36E6-44BD-980D-D00FC3F27F5D}" srcOrd="0" destOrd="0" presId="urn:microsoft.com/office/officeart/2005/8/layout/list1"/>
    <dgm:cxn modelId="{866205BB-8512-4AB0-91A7-7BB64DBEEC8F}" type="presParOf" srcId="{C088F9FC-8248-4200-841C-7B9B55618B0B}" destId="{DE19C73E-4C9C-4D01-B826-5F76332C3930}" srcOrd="1" destOrd="0" presId="urn:microsoft.com/office/officeart/2005/8/layout/list1"/>
    <dgm:cxn modelId="{7A82495A-37DA-492E-A8C8-3B1EBD73305E}" type="presParOf" srcId="{D97C3FCE-BA32-434C-A2E8-50BD20DC33B8}" destId="{2711C089-2835-434F-A7C7-30DFC21451A5}" srcOrd="1" destOrd="0" presId="urn:microsoft.com/office/officeart/2005/8/layout/list1"/>
    <dgm:cxn modelId="{AD183E1C-2973-4546-A3B6-CF5240966221}" type="presParOf" srcId="{D97C3FCE-BA32-434C-A2E8-50BD20DC33B8}" destId="{47FEC1BA-8A70-4F3D-AA10-0BF4A0A92181}" srcOrd="2" destOrd="0" presId="urn:microsoft.com/office/officeart/2005/8/layout/list1"/>
    <dgm:cxn modelId="{F7A0F0A6-D25E-41C9-B200-407D72F5658B}" type="presParOf" srcId="{D97C3FCE-BA32-434C-A2E8-50BD20DC33B8}" destId="{62C58ECC-2DEB-4505-ABF0-00D8DB385280}" srcOrd="3" destOrd="0" presId="urn:microsoft.com/office/officeart/2005/8/layout/list1"/>
    <dgm:cxn modelId="{680876C0-25D2-4D28-AA3F-90DB1472CAA0}" type="presParOf" srcId="{D97C3FCE-BA32-434C-A2E8-50BD20DC33B8}" destId="{88202F96-7B66-4CE7-BB33-DE1525B2C885}" srcOrd="4" destOrd="0" presId="urn:microsoft.com/office/officeart/2005/8/layout/list1"/>
    <dgm:cxn modelId="{5E72B5A5-2B27-4642-91D2-D6A5FAA5F1ED}" type="presParOf" srcId="{88202F96-7B66-4CE7-BB33-DE1525B2C885}" destId="{074EC4BD-1C59-4E92-BC02-6FB7D11F8603}" srcOrd="0" destOrd="0" presId="urn:microsoft.com/office/officeart/2005/8/layout/list1"/>
    <dgm:cxn modelId="{26353128-5A6B-449B-9629-225ADCE3ADEB}" type="presParOf" srcId="{88202F96-7B66-4CE7-BB33-DE1525B2C885}" destId="{AEC01137-8DD0-4C32-B296-E147A7DA1C67}" srcOrd="1" destOrd="0" presId="urn:microsoft.com/office/officeart/2005/8/layout/list1"/>
    <dgm:cxn modelId="{F1CE74F8-BCD8-4393-BEE5-CE4BB67D1F53}" type="presParOf" srcId="{D97C3FCE-BA32-434C-A2E8-50BD20DC33B8}" destId="{03508A68-75AF-438D-91F9-A603570D2495}" srcOrd="5" destOrd="0" presId="urn:microsoft.com/office/officeart/2005/8/layout/list1"/>
    <dgm:cxn modelId="{16D00EFC-265A-4794-983F-E2CCAF17D2FC}" type="presParOf" srcId="{D97C3FCE-BA32-434C-A2E8-50BD20DC33B8}" destId="{459614B9-108F-4415-9FD0-96EE2CAEE517}" srcOrd="6" destOrd="0" presId="urn:microsoft.com/office/officeart/2005/8/layout/list1"/>
    <dgm:cxn modelId="{B62F8AA4-3A68-4DDA-82BE-4A37B0160E78}" type="presParOf" srcId="{D97C3FCE-BA32-434C-A2E8-50BD20DC33B8}" destId="{605CA234-5265-4E6F-81D1-7C4154489327}" srcOrd="7" destOrd="0" presId="urn:microsoft.com/office/officeart/2005/8/layout/list1"/>
    <dgm:cxn modelId="{1F64C1FD-3523-4B7C-AEEF-5DE1684817DB}" type="presParOf" srcId="{D97C3FCE-BA32-434C-A2E8-50BD20DC33B8}" destId="{7EF88798-CC9E-4CC8-B6F9-D5536A596F8C}" srcOrd="8" destOrd="0" presId="urn:microsoft.com/office/officeart/2005/8/layout/list1"/>
    <dgm:cxn modelId="{025E4BB3-232F-4912-B6D7-2675480DE833}" type="presParOf" srcId="{7EF88798-CC9E-4CC8-B6F9-D5536A596F8C}" destId="{5C39F5BB-FED0-4D59-8A0D-90F1DF2C7648}" srcOrd="0" destOrd="0" presId="urn:microsoft.com/office/officeart/2005/8/layout/list1"/>
    <dgm:cxn modelId="{28C28C66-8586-4AC4-8D4B-6134614C6BD5}" type="presParOf" srcId="{7EF88798-CC9E-4CC8-B6F9-D5536A596F8C}" destId="{5BE35DE1-B987-432D-8CE3-BA41DE56A0D1}" srcOrd="1" destOrd="0" presId="urn:microsoft.com/office/officeart/2005/8/layout/list1"/>
    <dgm:cxn modelId="{DB1882CE-91E2-47C9-AD74-81077F55D0B2}" type="presParOf" srcId="{D97C3FCE-BA32-434C-A2E8-50BD20DC33B8}" destId="{469EF396-2A75-43AC-8CF8-BFDFA02A7BCD}" srcOrd="9" destOrd="0" presId="urn:microsoft.com/office/officeart/2005/8/layout/list1"/>
    <dgm:cxn modelId="{B50F1C64-B0E5-485C-817F-E279BFD6E288}" type="presParOf" srcId="{D97C3FCE-BA32-434C-A2E8-50BD20DC33B8}" destId="{07AFBF9A-EAC8-4753-99D5-8CC728A45BAF}" srcOrd="10" destOrd="0" presId="urn:microsoft.com/office/officeart/2005/8/layout/list1"/>
    <dgm:cxn modelId="{4F997DF8-EAEF-4A9D-B8FC-C262EA873EC7}" type="presParOf" srcId="{D97C3FCE-BA32-434C-A2E8-50BD20DC33B8}" destId="{3E11F168-89B7-4380-B70D-D207F553C341}" srcOrd="11" destOrd="0" presId="urn:microsoft.com/office/officeart/2005/8/layout/list1"/>
    <dgm:cxn modelId="{623A8DED-0FDD-43CE-9C5E-4532BC0035F7}" type="presParOf" srcId="{D97C3FCE-BA32-434C-A2E8-50BD20DC33B8}" destId="{1E9C45F6-B487-4355-A60C-209409DB1EE2}" srcOrd="12" destOrd="0" presId="urn:microsoft.com/office/officeart/2005/8/layout/list1"/>
    <dgm:cxn modelId="{37B710ED-284D-47CE-9F20-8DF6A12CB864}" type="presParOf" srcId="{1E9C45F6-B487-4355-A60C-209409DB1EE2}" destId="{FB614017-D595-4F7B-9C61-04B46F90F6C3}" srcOrd="0" destOrd="0" presId="urn:microsoft.com/office/officeart/2005/8/layout/list1"/>
    <dgm:cxn modelId="{EC88D9D6-9764-49C4-8857-559AAEE6B519}" type="presParOf" srcId="{1E9C45F6-B487-4355-A60C-209409DB1EE2}" destId="{CB9C253C-AC42-458D-9624-FED8C7D425CD}" srcOrd="1" destOrd="0" presId="urn:microsoft.com/office/officeart/2005/8/layout/list1"/>
    <dgm:cxn modelId="{7DEBDBE1-F193-4329-AA6C-65CF975E58D2}" type="presParOf" srcId="{D97C3FCE-BA32-434C-A2E8-50BD20DC33B8}" destId="{9BEDD10E-B2D1-4448-A1AE-2DCCD97EDBAF}" srcOrd="13" destOrd="0" presId="urn:microsoft.com/office/officeart/2005/8/layout/list1"/>
    <dgm:cxn modelId="{FB72F3CA-A304-485B-92C1-E99C02DC0D03}" type="presParOf" srcId="{D97C3FCE-BA32-434C-A2E8-50BD20DC33B8}" destId="{0E39DF6D-36F0-4A9A-97DF-00A5DEBC1D0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5B552D-D913-4334-AE66-F87DC59753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9F42B4E-E67F-4290-B6DB-8E3F4C7A22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Help us </a:t>
          </a:r>
          <a:br>
            <a:rPr lang="en-US" sz="2800"/>
          </a:br>
          <a:r>
            <a:rPr lang="en-US" sz="2800"/>
            <a:t>gather locations</a:t>
          </a:r>
          <a:endParaRPr lang="en-US" sz="2800" dirty="0"/>
        </a:p>
      </dgm:t>
    </dgm:pt>
    <dgm:pt modelId="{ADBA27CC-EF98-49F0-BFE6-F80D22884AE2}" type="parTrans" cxnId="{FDB94F77-5154-4E84-84C7-3A4F339D7724}">
      <dgm:prSet/>
      <dgm:spPr/>
      <dgm:t>
        <a:bodyPr/>
        <a:lstStyle/>
        <a:p>
          <a:endParaRPr lang="en-US"/>
        </a:p>
      </dgm:t>
    </dgm:pt>
    <dgm:pt modelId="{0DE5BBBF-8855-464C-936B-6BB2CC892349}" type="sibTrans" cxnId="{FDB94F77-5154-4E84-84C7-3A4F339D7724}">
      <dgm:prSet/>
      <dgm:spPr/>
      <dgm:t>
        <a:bodyPr/>
        <a:lstStyle/>
        <a:p>
          <a:endParaRPr lang="en-US"/>
        </a:p>
      </dgm:t>
    </dgm:pt>
    <dgm:pt modelId="{5B5C2102-84EE-4E43-B4F6-0C09C125EC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Instructions available</a:t>
          </a:r>
          <a:br>
            <a:rPr lang="en-US" sz="2800"/>
          </a:br>
          <a:r>
            <a:rPr lang="en-US" sz="2800"/>
            <a:t>by Sprint 2</a:t>
          </a:r>
          <a:endParaRPr lang="en-US" sz="2800" dirty="0"/>
        </a:p>
      </dgm:t>
    </dgm:pt>
    <dgm:pt modelId="{88FC952F-103A-499E-A9AE-AF7C6D5F0FF3}" type="parTrans" cxnId="{94F6D6DD-2252-4459-BBC7-F0D408C1A7C6}">
      <dgm:prSet/>
      <dgm:spPr/>
      <dgm:t>
        <a:bodyPr/>
        <a:lstStyle/>
        <a:p>
          <a:endParaRPr lang="en-US"/>
        </a:p>
      </dgm:t>
    </dgm:pt>
    <dgm:pt modelId="{806BDC99-7DD4-4329-BF90-5D288D1AB8A7}" type="sibTrans" cxnId="{94F6D6DD-2252-4459-BBC7-F0D408C1A7C6}">
      <dgm:prSet/>
      <dgm:spPr/>
      <dgm:t>
        <a:bodyPr/>
        <a:lstStyle/>
        <a:p>
          <a:endParaRPr lang="en-US"/>
        </a:p>
      </dgm:t>
    </dgm:pt>
    <dgm:pt modelId="{30A88506-DEAF-4091-A9D6-80D40BA86D96}" type="pres">
      <dgm:prSet presAssocID="{D15B552D-D913-4334-AE66-F87DC597539A}" presName="root" presStyleCnt="0">
        <dgm:presLayoutVars>
          <dgm:dir/>
          <dgm:resizeHandles val="exact"/>
        </dgm:presLayoutVars>
      </dgm:prSet>
      <dgm:spPr/>
    </dgm:pt>
    <dgm:pt modelId="{44A55049-84B2-4BEE-9179-826360606422}" type="pres">
      <dgm:prSet presAssocID="{99F42B4E-E67F-4290-B6DB-8E3F4C7A229F}" presName="compNode" presStyleCnt="0"/>
      <dgm:spPr/>
    </dgm:pt>
    <dgm:pt modelId="{B3EFCCB0-50C6-423C-B93A-565B37C15A98}" type="pres">
      <dgm:prSet presAssocID="{99F42B4E-E67F-4290-B6DB-8E3F4C7A22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DB76CA8-26A4-408F-BAEC-A7565E38C7A5}" type="pres">
      <dgm:prSet presAssocID="{99F42B4E-E67F-4290-B6DB-8E3F4C7A229F}" presName="spaceRect" presStyleCnt="0"/>
      <dgm:spPr/>
    </dgm:pt>
    <dgm:pt modelId="{76BE433F-DF77-481A-8A04-C1A7CC11D4B0}" type="pres">
      <dgm:prSet presAssocID="{99F42B4E-E67F-4290-B6DB-8E3F4C7A229F}" presName="textRect" presStyleLbl="revTx" presStyleIdx="0" presStyleCnt="2">
        <dgm:presLayoutVars>
          <dgm:chMax val="1"/>
          <dgm:chPref val="1"/>
        </dgm:presLayoutVars>
      </dgm:prSet>
      <dgm:spPr/>
    </dgm:pt>
    <dgm:pt modelId="{8CEAD849-A13C-4C19-A9AC-2FED49C2DBA9}" type="pres">
      <dgm:prSet presAssocID="{0DE5BBBF-8855-464C-936B-6BB2CC892349}" presName="sibTrans" presStyleCnt="0"/>
      <dgm:spPr/>
    </dgm:pt>
    <dgm:pt modelId="{D1DA73E5-2F2C-4FE2-9E0E-BAF3F2E33426}" type="pres">
      <dgm:prSet presAssocID="{5B5C2102-84EE-4E43-B4F6-0C09C125EC6B}" presName="compNode" presStyleCnt="0"/>
      <dgm:spPr/>
    </dgm:pt>
    <dgm:pt modelId="{49910AA8-B71A-4948-9E70-260A15C9056E}" type="pres">
      <dgm:prSet presAssocID="{5B5C2102-84EE-4E43-B4F6-0C09C125EC6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D4B40C9-B65A-4A5C-948D-D79576742671}" type="pres">
      <dgm:prSet presAssocID="{5B5C2102-84EE-4E43-B4F6-0C09C125EC6B}" presName="spaceRect" presStyleCnt="0"/>
      <dgm:spPr/>
    </dgm:pt>
    <dgm:pt modelId="{6EBD7AF1-57CF-403C-A964-8984FE58FBBE}" type="pres">
      <dgm:prSet presAssocID="{5B5C2102-84EE-4E43-B4F6-0C09C125EC6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7549233-5473-4920-918B-50696550D04E}" type="presOf" srcId="{5B5C2102-84EE-4E43-B4F6-0C09C125EC6B}" destId="{6EBD7AF1-57CF-403C-A964-8984FE58FBBE}" srcOrd="0" destOrd="0" presId="urn:microsoft.com/office/officeart/2018/2/layout/IconLabelList"/>
    <dgm:cxn modelId="{1063ED35-A932-41D9-A380-806894C9BD6E}" type="presOf" srcId="{D15B552D-D913-4334-AE66-F87DC597539A}" destId="{30A88506-DEAF-4091-A9D6-80D40BA86D96}" srcOrd="0" destOrd="0" presId="urn:microsoft.com/office/officeart/2018/2/layout/IconLabelList"/>
    <dgm:cxn modelId="{FDB94F77-5154-4E84-84C7-3A4F339D7724}" srcId="{D15B552D-D913-4334-AE66-F87DC597539A}" destId="{99F42B4E-E67F-4290-B6DB-8E3F4C7A229F}" srcOrd="0" destOrd="0" parTransId="{ADBA27CC-EF98-49F0-BFE6-F80D22884AE2}" sibTransId="{0DE5BBBF-8855-464C-936B-6BB2CC892349}"/>
    <dgm:cxn modelId="{94F6D6DD-2252-4459-BBC7-F0D408C1A7C6}" srcId="{D15B552D-D913-4334-AE66-F87DC597539A}" destId="{5B5C2102-84EE-4E43-B4F6-0C09C125EC6B}" srcOrd="1" destOrd="0" parTransId="{88FC952F-103A-499E-A9AE-AF7C6D5F0FF3}" sibTransId="{806BDC99-7DD4-4329-BF90-5D288D1AB8A7}"/>
    <dgm:cxn modelId="{7B1663F5-1DBB-40A0-87A1-48BAEACD2EFF}" type="presOf" srcId="{99F42B4E-E67F-4290-B6DB-8E3F4C7A229F}" destId="{76BE433F-DF77-481A-8A04-C1A7CC11D4B0}" srcOrd="0" destOrd="0" presId="urn:microsoft.com/office/officeart/2018/2/layout/IconLabelList"/>
    <dgm:cxn modelId="{CE9E59C3-86F3-4D4C-B158-33F4BB1CDE5E}" type="presParOf" srcId="{30A88506-DEAF-4091-A9D6-80D40BA86D96}" destId="{44A55049-84B2-4BEE-9179-826360606422}" srcOrd="0" destOrd="0" presId="urn:microsoft.com/office/officeart/2018/2/layout/IconLabelList"/>
    <dgm:cxn modelId="{0A6F6E89-496A-4C97-A221-FF3EC84F12D3}" type="presParOf" srcId="{44A55049-84B2-4BEE-9179-826360606422}" destId="{B3EFCCB0-50C6-423C-B93A-565B37C15A98}" srcOrd="0" destOrd="0" presId="urn:microsoft.com/office/officeart/2018/2/layout/IconLabelList"/>
    <dgm:cxn modelId="{8AAF7626-A0F1-40A8-A051-81BE6D300F93}" type="presParOf" srcId="{44A55049-84B2-4BEE-9179-826360606422}" destId="{5DB76CA8-26A4-408F-BAEC-A7565E38C7A5}" srcOrd="1" destOrd="0" presId="urn:microsoft.com/office/officeart/2018/2/layout/IconLabelList"/>
    <dgm:cxn modelId="{E22F5A74-D806-4134-8CBF-2A8252942D19}" type="presParOf" srcId="{44A55049-84B2-4BEE-9179-826360606422}" destId="{76BE433F-DF77-481A-8A04-C1A7CC11D4B0}" srcOrd="2" destOrd="0" presId="urn:microsoft.com/office/officeart/2018/2/layout/IconLabelList"/>
    <dgm:cxn modelId="{D8D4B016-EBAA-481D-BF9E-12629B932BF1}" type="presParOf" srcId="{30A88506-DEAF-4091-A9D6-80D40BA86D96}" destId="{8CEAD849-A13C-4C19-A9AC-2FED49C2DBA9}" srcOrd="1" destOrd="0" presId="urn:microsoft.com/office/officeart/2018/2/layout/IconLabelList"/>
    <dgm:cxn modelId="{AAB116BB-70DE-4DDA-9C48-267B984CF672}" type="presParOf" srcId="{30A88506-DEAF-4091-A9D6-80D40BA86D96}" destId="{D1DA73E5-2F2C-4FE2-9E0E-BAF3F2E33426}" srcOrd="2" destOrd="0" presId="urn:microsoft.com/office/officeart/2018/2/layout/IconLabelList"/>
    <dgm:cxn modelId="{2D60736F-868D-40D0-B3C8-CC77E989285D}" type="presParOf" srcId="{D1DA73E5-2F2C-4FE2-9E0E-BAF3F2E33426}" destId="{49910AA8-B71A-4948-9E70-260A15C9056E}" srcOrd="0" destOrd="0" presId="urn:microsoft.com/office/officeart/2018/2/layout/IconLabelList"/>
    <dgm:cxn modelId="{361F9B04-89F6-4FA0-BC6E-68B6E28584C6}" type="presParOf" srcId="{D1DA73E5-2F2C-4FE2-9E0E-BAF3F2E33426}" destId="{DD4B40C9-B65A-4A5C-948D-D79576742671}" srcOrd="1" destOrd="0" presId="urn:microsoft.com/office/officeart/2018/2/layout/IconLabelList"/>
    <dgm:cxn modelId="{2775C66B-E445-4714-9046-D85863791C89}" type="presParOf" srcId="{D1DA73E5-2F2C-4FE2-9E0E-BAF3F2E33426}" destId="{6EBD7AF1-57CF-403C-A964-8984FE58FB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EA3402-C113-406D-A832-77A509E435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07FBC5-CBD1-4534-8AC6-2D36E21584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# of locations </a:t>
          </a:r>
          <a:br>
            <a:rPr lang="en-US" dirty="0"/>
          </a:br>
          <a:r>
            <a:rPr lang="en-US" dirty="0"/>
            <a:t>to guess</a:t>
          </a:r>
        </a:p>
      </dgm:t>
    </dgm:pt>
    <dgm:pt modelId="{A6D26C42-615B-4B4F-9750-20FF1BC3B0EB}" type="parTrans" cxnId="{1120032C-678C-4182-B271-82AA3663BA00}">
      <dgm:prSet/>
      <dgm:spPr/>
      <dgm:t>
        <a:bodyPr/>
        <a:lstStyle/>
        <a:p>
          <a:endParaRPr lang="en-US"/>
        </a:p>
      </dgm:t>
    </dgm:pt>
    <dgm:pt modelId="{5A2E6671-C8CA-4703-B626-512AD5BFFFAF}" type="sibTrans" cxnId="{1120032C-678C-4182-B271-82AA3663BA00}">
      <dgm:prSet/>
      <dgm:spPr/>
      <dgm:t>
        <a:bodyPr/>
        <a:lstStyle/>
        <a:p>
          <a:endParaRPr lang="en-US"/>
        </a:p>
      </dgm:t>
    </dgm:pt>
    <dgm:pt modelId="{D17F35FD-2477-4D49-BB79-078456508B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Enable/disable countdown timer</a:t>
          </a:r>
        </a:p>
      </dgm:t>
    </dgm:pt>
    <dgm:pt modelId="{EF3308E5-CB38-4B36-8BE7-F74A9D504759}" type="parTrans" cxnId="{CAEA1996-7152-40B1-B277-73E4F49606BD}">
      <dgm:prSet/>
      <dgm:spPr/>
      <dgm:t>
        <a:bodyPr/>
        <a:lstStyle/>
        <a:p>
          <a:endParaRPr lang="en-US"/>
        </a:p>
      </dgm:t>
    </dgm:pt>
    <dgm:pt modelId="{DD07D346-2238-41FF-A6C7-074FE7C21981}" type="sibTrans" cxnId="{CAEA1996-7152-40B1-B277-73E4F49606BD}">
      <dgm:prSet/>
      <dgm:spPr/>
      <dgm:t>
        <a:bodyPr/>
        <a:lstStyle/>
        <a:p>
          <a:endParaRPr lang="en-US"/>
        </a:p>
      </dgm:t>
    </dgm:pt>
    <dgm:pt modelId="{B2FFE9A2-C56F-498B-9505-D86B4AB1B3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 countdown duration</a:t>
          </a:r>
        </a:p>
      </dgm:t>
    </dgm:pt>
    <dgm:pt modelId="{756A153B-F1D9-4171-B1B1-0E06050458E2}" type="parTrans" cxnId="{D121D85A-0404-45E9-85AD-95995BC2F2D7}">
      <dgm:prSet/>
      <dgm:spPr/>
      <dgm:t>
        <a:bodyPr/>
        <a:lstStyle/>
        <a:p>
          <a:endParaRPr lang="en-US"/>
        </a:p>
      </dgm:t>
    </dgm:pt>
    <dgm:pt modelId="{6E6E246E-B3DA-4124-812B-AE1858977619}" type="sibTrans" cxnId="{D121D85A-0404-45E9-85AD-95995BC2F2D7}">
      <dgm:prSet/>
      <dgm:spPr/>
      <dgm:t>
        <a:bodyPr/>
        <a:lstStyle/>
        <a:p>
          <a:endParaRPr lang="en-US"/>
        </a:p>
      </dgm:t>
    </dgm:pt>
    <dgm:pt modelId="{246C7222-7B98-464A-8154-01A5A0D2CC2C}" type="pres">
      <dgm:prSet presAssocID="{08EA3402-C113-406D-A832-77A509E43573}" presName="root" presStyleCnt="0">
        <dgm:presLayoutVars>
          <dgm:dir/>
          <dgm:resizeHandles val="exact"/>
        </dgm:presLayoutVars>
      </dgm:prSet>
      <dgm:spPr/>
    </dgm:pt>
    <dgm:pt modelId="{C610918F-681E-49B7-8DB4-95DD8295256E}" type="pres">
      <dgm:prSet presAssocID="{4307FBC5-CBD1-4534-8AC6-2D36E21584C2}" presName="compNode" presStyleCnt="0"/>
      <dgm:spPr/>
    </dgm:pt>
    <dgm:pt modelId="{C4580E5C-616D-4806-A76F-426CEDBE9781}" type="pres">
      <dgm:prSet presAssocID="{4307FBC5-CBD1-4534-8AC6-2D36E21584C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D7AFB4E-D412-461A-B361-CBAE8192EA86}" type="pres">
      <dgm:prSet presAssocID="{4307FBC5-CBD1-4534-8AC6-2D36E21584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34AB663-801C-4D3F-9841-CFC669F67AB6}" type="pres">
      <dgm:prSet presAssocID="{4307FBC5-CBD1-4534-8AC6-2D36E21584C2}" presName="spaceRect" presStyleCnt="0"/>
      <dgm:spPr/>
    </dgm:pt>
    <dgm:pt modelId="{B2D138BB-CB7F-4E29-8C44-AB695BFE070A}" type="pres">
      <dgm:prSet presAssocID="{4307FBC5-CBD1-4534-8AC6-2D36E21584C2}" presName="textRect" presStyleLbl="revTx" presStyleIdx="0" presStyleCnt="3">
        <dgm:presLayoutVars>
          <dgm:chMax val="1"/>
          <dgm:chPref val="1"/>
        </dgm:presLayoutVars>
      </dgm:prSet>
      <dgm:spPr/>
    </dgm:pt>
    <dgm:pt modelId="{1476B4EB-64B8-41A4-99E0-8F0A66348F98}" type="pres">
      <dgm:prSet presAssocID="{5A2E6671-C8CA-4703-B626-512AD5BFFFAF}" presName="sibTrans" presStyleCnt="0"/>
      <dgm:spPr/>
    </dgm:pt>
    <dgm:pt modelId="{643F1C44-D9E0-4F35-89EC-F41B21127421}" type="pres">
      <dgm:prSet presAssocID="{D17F35FD-2477-4D49-BB79-078456508BA0}" presName="compNode" presStyleCnt="0"/>
      <dgm:spPr/>
    </dgm:pt>
    <dgm:pt modelId="{508BD7A9-C46F-4A80-971D-39569E32F8F6}" type="pres">
      <dgm:prSet presAssocID="{D17F35FD-2477-4D49-BB79-078456508BA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5C8DC2C-0CA5-41D9-B4FC-573EE2C16BC2}" type="pres">
      <dgm:prSet presAssocID="{D17F35FD-2477-4D49-BB79-078456508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00DCDD-E5A3-45BF-AF22-1171413CDF32}" type="pres">
      <dgm:prSet presAssocID="{D17F35FD-2477-4D49-BB79-078456508BA0}" presName="spaceRect" presStyleCnt="0"/>
      <dgm:spPr/>
    </dgm:pt>
    <dgm:pt modelId="{944A1CDF-19A4-4A25-8DA4-737F2673D36E}" type="pres">
      <dgm:prSet presAssocID="{D17F35FD-2477-4D49-BB79-078456508BA0}" presName="textRect" presStyleLbl="revTx" presStyleIdx="1" presStyleCnt="3">
        <dgm:presLayoutVars>
          <dgm:chMax val="1"/>
          <dgm:chPref val="1"/>
        </dgm:presLayoutVars>
      </dgm:prSet>
      <dgm:spPr/>
    </dgm:pt>
    <dgm:pt modelId="{FC324FE7-E2FC-4C03-917A-399BD632EC5C}" type="pres">
      <dgm:prSet presAssocID="{DD07D346-2238-41FF-A6C7-074FE7C21981}" presName="sibTrans" presStyleCnt="0"/>
      <dgm:spPr/>
    </dgm:pt>
    <dgm:pt modelId="{52E8293F-DF72-467E-9FA4-D4832C0F66E8}" type="pres">
      <dgm:prSet presAssocID="{B2FFE9A2-C56F-498B-9505-D86B4AB1B3B5}" presName="compNode" presStyleCnt="0"/>
      <dgm:spPr/>
    </dgm:pt>
    <dgm:pt modelId="{D2BCEA2E-A358-4E49-9B2F-A66FE9D4EFAD}" type="pres">
      <dgm:prSet presAssocID="{B2FFE9A2-C56F-498B-9505-D86B4AB1B3B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EF3A9AF-4BFD-4CC6-B566-93C031B6AB66}" type="pres">
      <dgm:prSet presAssocID="{B2FFE9A2-C56F-498B-9505-D86B4AB1B3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A518A250-431F-4CA5-9132-ECF2C689E00C}" type="pres">
      <dgm:prSet presAssocID="{B2FFE9A2-C56F-498B-9505-D86B4AB1B3B5}" presName="spaceRect" presStyleCnt="0"/>
      <dgm:spPr/>
    </dgm:pt>
    <dgm:pt modelId="{68098783-6959-4CD6-AFF3-5289E24B5753}" type="pres">
      <dgm:prSet presAssocID="{B2FFE9A2-C56F-498B-9505-D86B4AB1B3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0F47D16-21DA-4458-A953-4ABCA5E8C836}" type="presOf" srcId="{4307FBC5-CBD1-4534-8AC6-2D36E21584C2}" destId="{B2D138BB-CB7F-4E29-8C44-AB695BFE070A}" srcOrd="0" destOrd="0" presId="urn:microsoft.com/office/officeart/2018/5/layout/IconLeafLabelList"/>
    <dgm:cxn modelId="{1120032C-678C-4182-B271-82AA3663BA00}" srcId="{08EA3402-C113-406D-A832-77A509E43573}" destId="{4307FBC5-CBD1-4534-8AC6-2D36E21584C2}" srcOrd="0" destOrd="0" parTransId="{A6D26C42-615B-4B4F-9750-20FF1BC3B0EB}" sibTransId="{5A2E6671-C8CA-4703-B626-512AD5BFFFAF}"/>
    <dgm:cxn modelId="{D121D85A-0404-45E9-85AD-95995BC2F2D7}" srcId="{08EA3402-C113-406D-A832-77A509E43573}" destId="{B2FFE9A2-C56F-498B-9505-D86B4AB1B3B5}" srcOrd="2" destOrd="0" parTransId="{756A153B-F1D9-4171-B1B1-0E06050458E2}" sibTransId="{6E6E246E-B3DA-4124-812B-AE1858977619}"/>
    <dgm:cxn modelId="{7F2B5C92-A110-416D-A501-E4779994BA41}" type="presOf" srcId="{D17F35FD-2477-4D49-BB79-078456508BA0}" destId="{944A1CDF-19A4-4A25-8DA4-737F2673D36E}" srcOrd="0" destOrd="0" presId="urn:microsoft.com/office/officeart/2018/5/layout/IconLeafLabelList"/>
    <dgm:cxn modelId="{CAEA1996-7152-40B1-B277-73E4F49606BD}" srcId="{08EA3402-C113-406D-A832-77A509E43573}" destId="{D17F35FD-2477-4D49-BB79-078456508BA0}" srcOrd="1" destOrd="0" parTransId="{EF3308E5-CB38-4B36-8BE7-F74A9D504759}" sibTransId="{DD07D346-2238-41FF-A6C7-074FE7C21981}"/>
    <dgm:cxn modelId="{CAC93AE8-6EA6-4D54-988B-66135642D748}" type="presOf" srcId="{08EA3402-C113-406D-A832-77A509E43573}" destId="{246C7222-7B98-464A-8154-01A5A0D2CC2C}" srcOrd="0" destOrd="0" presId="urn:microsoft.com/office/officeart/2018/5/layout/IconLeafLabelList"/>
    <dgm:cxn modelId="{720E7CFB-3AAA-46FC-80FF-332D47535FE1}" type="presOf" srcId="{B2FFE9A2-C56F-498B-9505-D86B4AB1B3B5}" destId="{68098783-6959-4CD6-AFF3-5289E24B5753}" srcOrd="0" destOrd="0" presId="urn:microsoft.com/office/officeart/2018/5/layout/IconLeafLabelList"/>
    <dgm:cxn modelId="{B6D58906-669F-40CF-B10E-864D5CC3753E}" type="presParOf" srcId="{246C7222-7B98-464A-8154-01A5A0D2CC2C}" destId="{C610918F-681E-49B7-8DB4-95DD8295256E}" srcOrd="0" destOrd="0" presId="urn:microsoft.com/office/officeart/2018/5/layout/IconLeafLabelList"/>
    <dgm:cxn modelId="{83FFD482-F357-4017-8F62-D73A4E42E3DB}" type="presParOf" srcId="{C610918F-681E-49B7-8DB4-95DD8295256E}" destId="{C4580E5C-616D-4806-A76F-426CEDBE9781}" srcOrd="0" destOrd="0" presId="urn:microsoft.com/office/officeart/2018/5/layout/IconLeafLabelList"/>
    <dgm:cxn modelId="{64BFE8FF-7FE5-4ABE-9F62-195ACD87D766}" type="presParOf" srcId="{C610918F-681E-49B7-8DB4-95DD8295256E}" destId="{8D7AFB4E-D412-461A-B361-CBAE8192EA86}" srcOrd="1" destOrd="0" presId="urn:microsoft.com/office/officeart/2018/5/layout/IconLeafLabelList"/>
    <dgm:cxn modelId="{CD61F5B8-AE73-4CFF-9C42-A7A64815C19C}" type="presParOf" srcId="{C610918F-681E-49B7-8DB4-95DD8295256E}" destId="{B34AB663-801C-4D3F-9841-CFC669F67AB6}" srcOrd="2" destOrd="0" presId="urn:microsoft.com/office/officeart/2018/5/layout/IconLeafLabelList"/>
    <dgm:cxn modelId="{37C7E0A7-5C49-458A-9CF6-86C57F8A6F80}" type="presParOf" srcId="{C610918F-681E-49B7-8DB4-95DD8295256E}" destId="{B2D138BB-CB7F-4E29-8C44-AB695BFE070A}" srcOrd="3" destOrd="0" presId="urn:microsoft.com/office/officeart/2018/5/layout/IconLeafLabelList"/>
    <dgm:cxn modelId="{9E18F77A-6DB3-41FC-8090-2E6BF055F033}" type="presParOf" srcId="{246C7222-7B98-464A-8154-01A5A0D2CC2C}" destId="{1476B4EB-64B8-41A4-99E0-8F0A66348F98}" srcOrd="1" destOrd="0" presId="urn:microsoft.com/office/officeart/2018/5/layout/IconLeafLabelList"/>
    <dgm:cxn modelId="{E3478E80-F2D4-4BCA-9494-51CFDF8408A2}" type="presParOf" srcId="{246C7222-7B98-464A-8154-01A5A0D2CC2C}" destId="{643F1C44-D9E0-4F35-89EC-F41B21127421}" srcOrd="2" destOrd="0" presId="urn:microsoft.com/office/officeart/2018/5/layout/IconLeafLabelList"/>
    <dgm:cxn modelId="{13A00EE5-A864-47D5-8BB5-135292E8EE9C}" type="presParOf" srcId="{643F1C44-D9E0-4F35-89EC-F41B21127421}" destId="{508BD7A9-C46F-4A80-971D-39569E32F8F6}" srcOrd="0" destOrd="0" presId="urn:microsoft.com/office/officeart/2018/5/layout/IconLeafLabelList"/>
    <dgm:cxn modelId="{E48DED81-FE6C-4DB0-B34A-06F9FB493B46}" type="presParOf" srcId="{643F1C44-D9E0-4F35-89EC-F41B21127421}" destId="{65C8DC2C-0CA5-41D9-B4FC-573EE2C16BC2}" srcOrd="1" destOrd="0" presId="urn:microsoft.com/office/officeart/2018/5/layout/IconLeafLabelList"/>
    <dgm:cxn modelId="{A37DADDD-08B8-40FD-846D-83828FC15E19}" type="presParOf" srcId="{643F1C44-D9E0-4F35-89EC-F41B21127421}" destId="{6700DCDD-E5A3-45BF-AF22-1171413CDF32}" srcOrd="2" destOrd="0" presId="urn:microsoft.com/office/officeart/2018/5/layout/IconLeafLabelList"/>
    <dgm:cxn modelId="{DB5CC97C-D388-45AC-BFC9-636A30CDFCFA}" type="presParOf" srcId="{643F1C44-D9E0-4F35-89EC-F41B21127421}" destId="{944A1CDF-19A4-4A25-8DA4-737F2673D36E}" srcOrd="3" destOrd="0" presId="urn:microsoft.com/office/officeart/2018/5/layout/IconLeafLabelList"/>
    <dgm:cxn modelId="{1DDBBCB9-28ED-47A3-9F52-D696B0F0D488}" type="presParOf" srcId="{246C7222-7B98-464A-8154-01A5A0D2CC2C}" destId="{FC324FE7-E2FC-4C03-917A-399BD632EC5C}" srcOrd="3" destOrd="0" presId="urn:microsoft.com/office/officeart/2018/5/layout/IconLeafLabelList"/>
    <dgm:cxn modelId="{A6BE6715-98C3-45CF-90B3-574B7D10D11B}" type="presParOf" srcId="{246C7222-7B98-464A-8154-01A5A0D2CC2C}" destId="{52E8293F-DF72-467E-9FA4-D4832C0F66E8}" srcOrd="4" destOrd="0" presId="urn:microsoft.com/office/officeart/2018/5/layout/IconLeafLabelList"/>
    <dgm:cxn modelId="{F3B2E5C8-BC60-4B42-A0CD-438966A4DDE9}" type="presParOf" srcId="{52E8293F-DF72-467E-9FA4-D4832C0F66E8}" destId="{D2BCEA2E-A358-4E49-9B2F-A66FE9D4EFAD}" srcOrd="0" destOrd="0" presId="urn:microsoft.com/office/officeart/2018/5/layout/IconLeafLabelList"/>
    <dgm:cxn modelId="{BCAA06B6-2030-46A7-A6F9-29E58939B640}" type="presParOf" srcId="{52E8293F-DF72-467E-9FA4-D4832C0F66E8}" destId="{BEF3A9AF-4BFD-4CC6-B566-93C031B6AB66}" srcOrd="1" destOrd="0" presId="urn:microsoft.com/office/officeart/2018/5/layout/IconLeafLabelList"/>
    <dgm:cxn modelId="{763B0B50-E0DC-4A50-9EDE-3749154E2BA4}" type="presParOf" srcId="{52E8293F-DF72-467E-9FA4-D4832C0F66E8}" destId="{A518A250-431F-4CA5-9132-ECF2C689E00C}" srcOrd="2" destOrd="0" presId="urn:microsoft.com/office/officeart/2018/5/layout/IconLeafLabelList"/>
    <dgm:cxn modelId="{4B6E3C5F-6B33-4199-91F3-F362E36B1467}" type="presParOf" srcId="{52E8293F-DF72-467E-9FA4-D4832C0F66E8}" destId="{68098783-6959-4CD6-AFF3-5289E24B575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91FC3C-BF03-4BA4-AE23-6A60043C04B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3E4FAD-E523-4AA9-8190-6E856EE46669}">
      <dgm:prSet/>
      <dgm:spPr/>
      <dgm:t>
        <a:bodyPr/>
        <a:lstStyle/>
        <a:p>
          <a:r>
            <a:rPr lang="en-US"/>
            <a:t>Display an image</a:t>
          </a:r>
        </a:p>
      </dgm:t>
    </dgm:pt>
    <dgm:pt modelId="{EEBC2D73-2FFE-4DBC-BA54-CD01A8DCEEB7}" type="parTrans" cxnId="{F6CAECBE-9DCF-4DDA-B4D3-2047CB6AB9CF}">
      <dgm:prSet/>
      <dgm:spPr/>
      <dgm:t>
        <a:bodyPr/>
        <a:lstStyle/>
        <a:p>
          <a:endParaRPr lang="en-US"/>
        </a:p>
      </dgm:t>
    </dgm:pt>
    <dgm:pt modelId="{8B6367B1-3507-42C1-8272-830E07FF6F18}" type="sibTrans" cxnId="{F6CAECBE-9DCF-4DDA-B4D3-2047CB6AB9C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CAF40CE-05FE-4B25-9250-1F52C1A39ADE}">
      <dgm:prSet/>
      <dgm:spPr/>
      <dgm:t>
        <a:bodyPr/>
        <a:lstStyle/>
        <a:p>
          <a:r>
            <a:rPr lang="en-US"/>
            <a:t>Guess its location</a:t>
          </a:r>
        </a:p>
      </dgm:t>
    </dgm:pt>
    <dgm:pt modelId="{7B365E56-AE21-495F-B087-5917CF162874}" type="parTrans" cxnId="{132C62DA-A01A-4E40-93EC-0E6D28A153D7}">
      <dgm:prSet/>
      <dgm:spPr/>
      <dgm:t>
        <a:bodyPr/>
        <a:lstStyle/>
        <a:p>
          <a:endParaRPr lang="en-US"/>
        </a:p>
      </dgm:t>
    </dgm:pt>
    <dgm:pt modelId="{44052279-49CC-4A1D-AA94-D12CBF09F4FA}" type="sibTrans" cxnId="{132C62DA-A01A-4E40-93EC-0E6D28A153D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4E922E0-63FE-4253-B03B-1D1ACDEB4ECD}">
      <dgm:prSet/>
      <dgm:spPr/>
      <dgm:t>
        <a:bodyPr/>
        <a:lstStyle/>
        <a:p>
          <a:r>
            <a:rPr lang="en-US"/>
            <a:t>Reveal the actual location</a:t>
          </a:r>
        </a:p>
      </dgm:t>
    </dgm:pt>
    <dgm:pt modelId="{F22B526F-18A7-4154-A9E2-86DC2F4FAE88}" type="parTrans" cxnId="{4727CC4A-CE4F-428A-8BD8-B6FE7D03AD68}">
      <dgm:prSet/>
      <dgm:spPr/>
      <dgm:t>
        <a:bodyPr/>
        <a:lstStyle/>
        <a:p>
          <a:endParaRPr lang="en-US"/>
        </a:p>
      </dgm:t>
    </dgm:pt>
    <dgm:pt modelId="{582F63A7-BEA3-45CF-A21F-7C55E64DC906}" type="sibTrans" cxnId="{4727CC4A-CE4F-428A-8BD8-B6FE7D03AD6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C728333-157F-4590-8D73-1EB24F706329}">
      <dgm:prSet/>
      <dgm:spPr/>
      <dgm:t>
        <a:bodyPr/>
        <a:lstStyle/>
        <a:p>
          <a:r>
            <a:rPr lang="en-US"/>
            <a:t>Calculate score</a:t>
          </a:r>
        </a:p>
      </dgm:t>
    </dgm:pt>
    <dgm:pt modelId="{EDA220E0-7311-4991-849C-035C27E4B05E}" type="parTrans" cxnId="{96D33CAC-0EFD-4483-B9B9-5159CA01A7E7}">
      <dgm:prSet/>
      <dgm:spPr/>
      <dgm:t>
        <a:bodyPr/>
        <a:lstStyle/>
        <a:p>
          <a:endParaRPr lang="en-US"/>
        </a:p>
      </dgm:t>
    </dgm:pt>
    <dgm:pt modelId="{FADD0618-72BE-4A43-9112-C9C3B3E5C47C}" type="sibTrans" cxnId="{96D33CAC-0EFD-4483-B9B9-5159CA01A7E7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6CB93D9B-B6F5-4489-8223-087A8CB598DE}" type="pres">
      <dgm:prSet presAssocID="{E391FC3C-BF03-4BA4-AE23-6A60043C04BC}" presName="Name0" presStyleCnt="0">
        <dgm:presLayoutVars>
          <dgm:animLvl val="lvl"/>
          <dgm:resizeHandles val="exact"/>
        </dgm:presLayoutVars>
      </dgm:prSet>
      <dgm:spPr/>
    </dgm:pt>
    <dgm:pt modelId="{459EE49B-AD16-4273-8238-EA53EB94CEAC}" type="pres">
      <dgm:prSet presAssocID="{CE3E4FAD-E523-4AA9-8190-6E856EE46669}" presName="compositeNode" presStyleCnt="0">
        <dgm:presLayoutVars>
          <dgm:bulletEnabled val="1"/>
        </dgm:presLayoutVars>
      </dgm:prSet>
      <dgm:spPr/>
    </dgm:pt>
    <dgm:pt modelId="{1BF00C1F-310F-4F3E-BB90-5BF300E69F72}" type="pres">
      <dgm:prSet presAssocID="{CE3E4FAD-E523-4AA9-8190-6E856EE46669}" presName="bgRect" presStyleLbl="alignNode1" presStyleIdx="0" presStyleCnt="4"/>
      <dgm:spPr/>
    </dgm:pt>
    <dgm:pt modelId="{60110C6D-DF9F-44D7-9AC5-031D3E945461}" type="pres">
      <dgm:prSet presAssocID="{8B6367B1-3507-42C1-8272-830E07FF6F18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9E12717-F983-4237-9083-D32A7082712D}" type="pres">
      <dgm:prSet presAssocID="{CE3E4FAD-E523-4AA9-8190-6E856EE46669}" presName="nodeRect" presStyleLbl="alignNode1" presStyleIdx="0" presStyleCnt="4">
        <dgm:presLayoutVars>
          <dgm:bulletEnabled val="1"/>
        </dgm:presLayoutVars>
      </dgm:prSet>
      <dgm:spPr/>
    </dgm:pt>
    <dgm:pt modelId="{9AD9C6F5-CEE6-4AFB-AB8D-FBDE9F4F7362}" type="pres">
      <dgm:prSet presAssocID="{8B6367B1-3507-42C1-8272-830E07FF6F18}" presName="sibTrans" presStyleCnt="0"/>
      <dgm:spPr/>
    </dgm:pt>
    <dgm:pt modelId="{32832F62-FE68-4ECD-8560-1E717C910096}" type="pres">
      <dgm:prSet presAssocID="{5CAF40CE-05FE-4B25-9250-1F52C1A39ADE}" presName="compositeNode" presStyleCnt="0">
        <dgm:presLayoutVars>
          <dgm:bulletEnabled val="1"/>
        </dgm:presLayoutVars>
      </dgm:prSet>
      <dgm:spPr/>
    </dgm:pt>
    <dgm:pt modelId="{1038D496-E4CE-4B90-AABF-2EEF667B5B87}" type="pres">
      <dgm:prSet presAssocID="{5CAF40CE-05FE-4B25-9250-1F52C1A39ADE}" presName="bgRect" presStyleLbl="alignNode1" presStyleIdx="1" presStyleCnt="4"/>
      <dgm:spPr/>
    </dgm:pt>
    <dgm:pt modelId="{89FE9C50-F9AC-4F21-BDE2-0E7C6E2575D3}" type="pres">
      <dgm:prSet presAssocID="{44052279-49CC-4A1D-AA94-D12CBF09F4F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8A2CD6FF-7A83-46ED-B036-CBA573F57CE7}" type="pres">
      <dgm:prSet presAssocID="{5CAF40CE-05FE-4B25-9250-1F52C1A39ADE}" presName="nodeRect" presStyleLbl="alignNode1" presStyleIdx="1" presStyleCnt="4">
        <dgm:presLayoutVars>
          <dgm:bulletEnabled val="1"/>
        </dgm:presLayoutVars>
      </dgm:prSet>
      <dgm:spPr/>
    </dgm:pt>
    <dgm:pt modelId="{E4FF9051-78E4-4D45-AB38-7DF3639D53A1}" type="pres">
      <dgm:prSet presAssocID="{44052279-49CC-4A1D-AA94-D12CBF09F4FA}" presName="sibTrans" presStyleCnt="0"/>
      <dgm:spPr/>
    </dgm:pt>
    <dgm:pt modelId="{549C5251-72F2-4B7D-8A86-F2F5D6312858}" type="pres">
      <dgm:prSet presAssocID="{34E922E0-63FE-4253-B03B-1D1ACDEB4ECD}" presName="compositeNode" presStyleCnt="0">
        <dgm:presLayoutVars>
          <dgm:bulletEnabled val="1"/>
        </dgm:presLayoutVars>
      </dgm:prSet>
      <dgm:spPr/>
    </dgm:pt>
    <dgm:pt modelId="{B9D46C1D-F7DB-4208-91E0-CF076343CD4C}" type="pres">
      <dgm:prSet presAssocID="{34E922E0-63FE-4253-B03B-1D1ACDEB4ECD}" presName="bgRect" presStyleLbl="alignNode1" presStyleIdx="2" presStyleCnt="4"/>
      <dgm:spPr/>
    </dgm:pt>
    <dgm:pt modelId="{A9F171CF-5883-4EE6-80DF-4A75C83262EE}" type="pres">
      <dgm:prSet presAssocID="{582F63A7-BEA3-45CF-A21F-7C55E64DC90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EB5C10D-D253-4CFA-A14F-A013C123CCBA}" type="pres">
      <dgm:prSet presAssocID="{34E922E0-63FE-4253-B03B-1D1ACDEB4ECD}" presName="nodeRect" presStyleLbl="alignNode1" presStyleIdx="2" presStyleCnt="4">
        <dgm:presLayoutVars>
          <dgm:bulletEnabled val="1"/>
        </dgm:presLayoutVars>
      </dgm:prSet>
      <dgm:spPr/>
    </dgm:pt>
    <dgm:pt modelId="{5D760132-160D-4E20-A3CB-27321CC48003}" type="pres">
      <dgm:prSet presAssocID="{582F63A7-BEA3-45CF-A21F-7C55E64DC906}" presName="sibTrans" presStyleCnt="0"/>
      <dgm:spPr/>
    </dgm:pt>
    <dgm:pt modelId="{DD998F05-61AF-425A-968A-944C724A5125}" type="pres">
      <dgm:prSet presAssocID="{4C728333-157F-4590-8D73-1EB24F706329}" presName="compositeNode" presStyleCnt="0">
        <dgm:presLayoutVars>
          <dgm:bulletEnabled val="1"/>
        </dgm:presLayoutVars>
      </dgm:prSet>
      <dgm:spPr/>
    </dgm:pt>
    <dgm:pt modelId="{57BB2928-32DD-4235-819C-77326114626C}" type="pres">
      <dgm:prSet presAssocID="{4C728333-157F-4590-8D73-1EB24F706329}" presName="bgRect" presStyleLbl="alignNode1" presStyleIdx="3" presStyleCnt="4"/>
      <dgm:spPr/>
    </dgm:pt>
    <dgm:pt modelId="{E3FFC2B0-94D7-4CC3-AEA3-2A41B8A9E7EC}" type="pres">
      <dgm:prSet presAssocID="{FADD0618-72BE-4A43-9112-C9C3B3E5C47C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8CD3223-8499-447E-9445-F2DAA336BD89}" type="pres">
      <dgm:prSet presAssocID="{4C728333-157F-4590-8D73-1EB24F70632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2C55C1F-F5CB-4AE0-A82A-B162ACB7E0B4}" type="presOf" srcId="{4C728333-157F-4590-8D73-1EB24F706329}" destId="{28CD3223-8499-447E-9445-F2DAA336BD89}" srcOrd="1" destOrd="0" presId="urn:microsoft.com/office/officeart/2016/7/layout/LinearBlockProcessNumbered"/>
    <dgm:cxn modelId="{BBFF1241-3C94-4DD9-85E5-BB0E1BB7CB43}" type="presOf" srcId="{FADD0618-72BE-4A43-9112-C9C3B3E5C47C}" destId="{E3FFC2B0-94D7-4CC3-AEA3-2A41B8A9E7EC}" srcOrd="0" destOrd="0" presId="urn:microsoft.com/office/officeart/2016/7/layout/LinearBlockProcessNumbered"/>
    <dgm:cxn modelId="{F49B5264-C0C4-41E4-9D9B-4518D3A3DD77}" type="presOf" srcId="{4C728333-157F-4590-8D73-1EB24F706329}" destId="{57BB2928-32DD-4235-819C-77326114626C}" srcOrd="0" destOrd="0" presId="urn:microsoft.com/office/officeart/2016/7/layout/LinearBlockProcessNumbered"/>
    <dgm:cxn modelId="{AF76E445-C8B7-43C1-BCC3-CA76F8001CD7}" type="presOf" srcId="{44052279-49CC-4A1D-AA94-D12CBF09F4FA}" destId="{89FE9C50-F9AC-4F21-BDE2-0E7C6E2575D3}" srcOrd="0" destOrd="0" presId="urn:microsoft.com/office/officeart/2016/7/layout/LinearBlockProcessNumbered"/>
    <dgm:cxn modelId="{4727CC4A-CE4F-428A-8BD8-B6FE7D03AD68}" srcId="{E391FC3C-BF03-4BA4-AE23-6A60043C04BC}" destId="{34E922E0-63FE-4253-B03B-1D1ACDEB4ECD}" srcOrd="2" destOrd="0" parTransId="{F22B526F-18A7-4154-A9E2-86DC2F4FAE88}" sibTransId="{582F63A7-BEA3-45CF-A21F-7C55E64DC906}"/>
    <dgm:cxn modelId="{1E04A64C-54FF-4074-A960-58AB0F654DB6}" type="presOf" srcId="{5CAF40CE-05FE-4B25-9250-1F52C1A39ADE}" destId="{8A2CD6FF-7A83-46ED-B036-CBA573F57CE7}" srcOrd="1" destOrd="0" presId="urn:microsoft.com/office/officeart/2016/7/layout/LinearBlockProcessNumbered"/>
    <dgm:cxn modelId="{5681F670-A6D0-4CB5-821C-5797D9208F96}" type="presOf" srcId="{34E922E0-63FE-4253-B03B-1D1ACDEB4ECD}" destId="{5EB5C10D-D253-4CFA-A14F-A013C123CCBA}" srcOrd="1" destOrd="0" presId="urn:microsoft.com/office/officeart/2016/7/layout/LinearBlockProcessNumbered"/>
    <dgm:cxn modelId="{3A634651-E937-49ED-BDE6-5B40234524ED}" type="presOf" srcId="{34E922E0-63FE-4253-B03B-1D1ACDEB4ECD}" destId="{B9D46C1D-F7DB-4208-91E0-CF076343CD4C}" srcOrd="0" destOrd="0" presId="urn:microsoft.com/office/officeart/2016/7/layout/LinearBlockProcessNumbered"/>
    <dgm:cxn modelId="{05331B99-C6FE-42E1-A6F3-F687A81228BD}" type="presOf" srcId="{E391FC3C-BF03-4BA4-AE23-6A60043C04BC}" destId="{6CB93D9B-B6F5-4489-8223-087A8CB598DE}" srcOrd="0" destOrd="0" presId="urn:microsoft.com/office/officeart/2016/7/layout/LinearBlockProcessNumbered"/>
    <dgm:cxn modelId="{96D33CAC-0EFD-4483-B9B9-5159CA01A7E7}" srcId="{E391FC3C-BF03-4BA4-AE23-6A60043C04BC}" destId="{4C728333-157F-4590-8D73-1EB24F706329}" srcOrd="3" destOrd="0" parTransId="{EDA220E0-7311-4991-849C-035C27E4B05E}" sibTransId="{FADD0618-72BE-4A43-9112-C9C3B3E5C47C}"/>
    <dgm:cxn modelId="{F6CAECBE-9DCF-4DDA-B4D3-2047CB6AB9CF}" srcId="{E391FC3C-BF03-4BA4-AE23-6A60043C04BC}" destId="{CE3E4FAD-E523-4AA9-8190-6E856EE46669}" srcOrd="0" destOrd="0" parTransId="{EEBC2D73-2FFE-4DBC-BA54-CD01A8DCEEB7}" sibTransId="{8B6367B1-3507-42C1-8272-830E07FF6F18}"/>
    <dgm:cxn modelId="{98C84FD0-557C-4B00-8F81-12838D15987A}" type="presOf" srcId="{CE3E4FAD-E523-4AA9-8190-6E856EE46669}" destId="{1BF00C1F-310F-4F3E-BB90-5BF300E69F72}" srcOrd="0" destOrd="0" presId="urn:microsoft.com/office/officeart/2016/7/layout/LinearBlockProcessNumbered"/>
    <dgm:cxn modelId="{132C62DA-A01A-4E40-93EC-0E6D28A153D7}" srcId="{E391FC3C-BF03-4BA4-AE23-6A60043C04BC}" destId="{5CAF40CE-05FE-4B25-9250-1F52C1A39ADE}" srcOrd="1" destOrd="0" parTransId="{7B365E56-AE21-495F-B087-5917CF162874}" sibTransId="{44052279-49CC-4A1D-AA94-D12CBF09F4FA}"/>
    <dgm:cxn modelId="{285D69E0-4D01-466B-8E50-8F521E81C9F4}" type="presOf" srcId="{8B6367B1-3507-42C1-8272-830E07FF6F18}" destId="{60110C6D-DF9F-44D7-9AC5-031D3E945461}" srcOrd="0" destOrd="0" presId="urn:microsoft.com/office/officeart/2016/7/layout/LinearBlockProcessNumbered"/>
    <dgm:cxn modelId="{EEE114E4-9346-49DC-8844-DFB9E1E25FB5}" type="presOf" srcId="{582F63A7-BEA3-45CF-A21F-7C55E64DC906}" destId="{A9F171CF-5883-4EE6-80DF-4A75C83262EE}" srcOrd="0" destOrd="0" presId="urn:microsoft.com/office/officeart/2016/7/layout/LinearBlockProcessNumbered"/>
    <dgm:cxn modelId="{5DD193ED-0804-44A3-8FD4-EF1489B389C8}" type="presOf" srcId="{CE3E4FAD-E523-4AA9-8190-6E856EE46669}" destId="{39E12717-F983-4237-9083-D32A7082712D}" srcOrd="1" destOrd="0" presId="urn:microsoft.com/office/officeart/2016/7/layout/LinearBlockProcessNumbered"/>
    <dgm:cxn modelId="{736747FC-D85A-41E1-9EA0-AB2F17F19D7C}" type="presOf" srcId="{5CAF40CE-05FE-4B25-9250-1F52C1A39ADE}" destId="{1038D496-E4CE-4B90-AABF-2EEF667B5B87}" srcOrd="0" destOrd="0" presId="urn:microsoft.com/office/officeart/2016/7/layout/LinearBlockProcessNumbered"/>
    <dgm:cxn modelId="{CBEE803E-ED4E-48B3-9380-C8F257C85ABC}" type="presParOf" srcId="{6CB93D9B-B6F5-4489-8223-087A8CB598DE}" destId="{459EE49B-AD16-4273-8238-EA53EB94CEAC}" srcOrd="0" destOrd="0" presId="urn:microsoft.com/office/officeart/2016/7/layout/LinearBlockProcessNumbered"/>
    <dgm:cxn modelId="{B265DBEF-39C1-4D91-8E9B-8265A941ACAD}" type="presParOf" srcId="{459EE49B-AD16-4273-8238-EA53EB94CEAC}" destId="{1BF00C1F-310F-4F3E-BB90-5BF300E69F72}" srcOrd="0" destOrd="0" presId="urn:microsoft.com/office/officeart/2016/7/layout/LinearBlockProcessNumbered"/>
    <dgm:cxn modelId="{E56FA0DC-2AB6-4679-829B-BB469BD97879}" type="presParOf" srcId="{459EE49B-AD16-4273-8238-EA53EB94CEAC}" destId="{60110C6D-DF9F-44D7-9AC5-031D3E945461}" srcOrd="1" destOrd="0" presId="urn:microsoft.com/office/officeart/2016/7/layout/LinearBlockProcessNumbered"/>
    <dgm:cxn modelId="{49FBE0F6-8584-4A1E-861A-C8AE92653F7E}" type="presParOf" srcId="{459EE49B-AD16-4273-8238-EA53EB94CEAC}" destId="{39E12717-F983-4237-9083-D32A7082712D}" srcOrd="2" destOrd="0" presId="urn:microsoft.com/office/officeart/2016/7/layout/LinearBlockProcessNumbered"/>
    <dgm:cxn modelId="{F2896617-EBF5-4119-A808-D1CC210865EC}" type="presParOf" srcId="{6CB93D9B-B6F5-4489-8223-087A8CB598DE}" destId="{9AD9C6F5-CEE6-4AFB-AB8D-FBDE9F4F7362}" srcOrd="1" destOrd="0" presId="urn:microsoft.com/office/officeart/2016/7/layout/LinearBlockProcessNumbered"/>
    <dgm:cxn modelId="{8065F3C7-C448-4D46-86F3-13DBFEA10AB0}" type="presParOf" srcId="{6CB93D9B-B6F5-4489-8223-087A8CB598DE}" destId="{32832F62-FE68-4ECD-8560-1E717C910096}" srcOrd="2" destOrd="0" presId="urn:microsoft.com/office/officeart/2016/7/layout/LinearBlockProcessNumbered"/>
    <dgm:cxn modelId="{5D5192A1-C9E1-41AF-A392-C278E3E8E1FD}" type="presParOf" srcId="{32832F62-FE68-4ECD-8560-1E717C910096}" destId="{1038D496-E4CE-4B90-AABF-2EEF667B5B87}" srcOrd="0" destOrd="0" presId="urn:microsoft.com/office/officeart/2016/7/layout/LinearBlockProcessNumbered"/>
    <dgm:cxn modelId="{4C3AC20D-C45D-4BF1-A88E-53D75BB6904B}" type="presParOf" srcId="{32832F62-FE68-4ECD-8560-1E717C910096}" destId="{89FE9C50-F9AC-4F21-BDE2-0E7C6E2575D3}" srcOrd="1" destOrd="0" presId="urn:microsoft.com/office/officeart/2016/7/layout/LinearBlockProcessNumbered"/>
    <dgm:cxn modelId="{54845D63-4682-4C39-BB51-5EB318BBB781}" type="presParOf" srcId="{32832F62-FE68-4ECD-8560-1E717C910096}" destId="{8A2CD6FF-7A83-46ED-B036-CBA573F57CE7}" srcOrd="2" destOrd="0" presId="urn:microsoft.com/office/officeart/2016/7/layout/LinearBlockProcessNumbered"/>
    <dgm:cxn modelId="{CD4BBA67-BA8A-4F78-9F2E-ED262617A54A}" type="presParOf" srcId="{6CB93D9B-B6F5-4489-8223-087A8CB598DE}" destId="{E4FF9051-78E4-4D45-AB38-7DF3639D53A1}" srcOrd="3" destOrd="0" presId="urn:microsoft.com/office/officeart/2016/7/layout/LinearBlockProcessNumbered"/>
    <dgm:cxn modelId="{6245A844-A4CB-472D-A64C-BB7566F95D0E}" type="presParOf" srcId="{6CB93D9B-B6F5-4489-8223-087A8CB598DE}" destId="{549C5251-72F2-4B7D-8A86-F2F5D6312858}" srcOrd="4" destOrd="0" presId="urn:microsoft.com/office/officeart/2016/7/layout/LinearBlockProcessNumbered"/>
    <dgm:cxn modelId="{7C585BB6-575A-4398-BAFF-48BFA78D8131}" type="presParOf" srcId="{549C5251-72F2-4B7D-8A86-F2F5D6312858}" destId="{B9D46C1D-F7DB-4208-91E0-CF076343CD4C}" srcOrd="0" destOrd="0" presId="urn:microsoft.com/office/officeart/2016/7/layout/LinearBlockProcessNumbered"/>
    <dgm:cxn modelId="{25D8E731-37F9-4615-AFC6-F58D3E46771D}" type="presParOf" srcId="{549C5251-72F2-4B7D-8A86-F2F5D6312858}" destId="{A9F171CF-5883-4EE6-80DF-4A75C83262EE}" srcOrd="1" destOrd="0" presId="urn:microsoft.com/office/officeart/2016/7/layout/LinearBlockProcessNumbered"/>
    <dgm:cxn modelId="{E87BF7BB-089F-4328-A920-A17BED3E3E94}" type="presParOf" srcId="{549C5251-72F2-4B7D-8A86-F2F5D6312858}" destId="{5EB5C10D-D253-4CFA-A14F-A013C123CCBA}" srcOrd="2" destOrd="0" presId="urn:microsoft.com/office/officeart/2016/7/layout/LinearBlockProcessNumbered"/>
    <dgm:cxn modelId="{4963E16D-11AD-44DC-A55F-5DDEB5ED9E50}" type="presParOf" srcId="{6CB93D9B-B6F5-4489-8223-087A8CB598DE}" destId="{5D760132-160D-4E20-A3CB-27321CC48003}" srcOrd="5" destOrd="0" presId="urn:microsoft.com/office/officeart/2016/7/layout/LinearBlockProcessNumbered"/>
    <dgm:cxn modelId="{8A35AFC1-4D4E-4415-9ACB-B4A42B2B31F7}" type="presParOf" srcId="{6CB93D9B-B6F5-4489-8223-087A8CB598DE}" destId="{DD998F05-61AF-425A-968A-944C724A5125}" srcOrd="6" destOrd="0" presId="urn:microsoft.com/office/officeart/2016/7/layout/LinearBlockProcessNumbered"/>
    <dgm:cxn modelId="{6E4F3426-3F6B-40C6-8855-C7CADDEF98AA}" type="presParOf" srcId="{DD998F05-61AF-425A-968A-944C724A5125}" destId="{57BB2928-32DD-4235-819C-77326114626C}" srcOrd="0" destOrd="0" presId="urn:microsoft.com/office/officeart/2016/7/layout/LinearBlockProcessNumbered"/>
    <dgm:cxn modelId="{793C346F-625F-4D09-BC89-1DA1CF83D56F}" type="presParOf" srcId="{DD998F05-61AF-425A-968A-944C724A5125}" destId="{E3FFC2B0-94D7-4CC3-AEA3-2A41B8A9E7EC}" srcOrd="1" destOrd="0" presId="urn:microsoft.com/office/officeart/2016/7/layout/LinearBlockProcessNumbered"/>
    <dgm:cxn modelId="{F565AC50-8015-43A2-BDA7-11D1FC37D413}" type="presParOf" srcId="{DD998F05-61AF-425A-968A-944C724A5125}" destId="{28CD3223-8499-447E-9445-F2DAA336BD8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295E32-0A21-4804-B6D1-017002B03044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D0DDA9-9332-4C81-BEDD-320970A91552}">
      <dgm:prSet/>
      <dgm:spPr/>
      <dgm:t>
        <a:bodyPr/>
        <a:lstStyle/>
        <a:p>
          <a:r>
            <a:rPr lang="en-US"/>
            <a:t>Signup</a:t>
          </a:r>
        </a:p>
      </dgm:t>
    </dgm:pt>
    <dgm:pt modelId="{C4FA2278-BD8D-45B3-B4EE-162835468875}" type="parTrans" cxnId="{B4398961-EA8D-4D01-BFD7-508714AAE82E}">
      <dgm:prSet/>
      <dgm:spPr/>
      <dgm:t>
        <a:bodyPr/>
        <a:lstStyle/>
        <a:p>
          <a:endParaRPr lang="en-US"/>
        </a:p>
      </dgm:t>
    </dgm:pt>
    <dgm:pt modelId="{D5DC3BE3-933F-4C2E-95A3-4690C764D370}" type="sibTrans" cxnId="{B4398961-EA8D-4D01-BFD7-508714AAE82E}">
      <dgm:prSet/>
      <dgm:spPr/>
      <dgm:t>
        <a:bodyPr/>
        <a:lstStyle/>
        <a:p>
          <a:endParaRPr lang="en-US"/>
        </a:p>
      </dgm:t>
    </dgm:pt>
    <dgm:pt modelId="{D002B0BE-4B74-4095-A381-D37A0860C948}">
      <dgm:prSet/>
      <dgm:spPr/>
      <dgm:t>
        <a:bodyPr/>
        <a:lstStyle/>
        <a:p>
          <a:r>
            <a:rPr lang="en-US" dirty="0"/>
            <a:t>Login</a:t>
          </a:r>
        </a:p>
      </dgm:t>
    </dgm:pt>
    <dgm:pt modelId="{E285A0EC-604F-40FC-ABCE-520277A36C3C}" type="parTrans" cxnId="{689515AF-48D1-4706-AA06-E5E0C970706D}">
      <dgm:prSet/>
      <dgm:spPr/>
      <dgm:t>
        <a:bodyPr/>
        <a:lstStyle/>
        <a:p>
          <a:endParaRPr lang="en-US"/>
        </a:p>
      </dgm:t>
    </dgm:pt>
    <dgm:pt modelId="{E3D43205-BC7A-4C3E-9201-90FB0AD26B2D}" type="sibTrans" cxnId="{689515AF-48D1-4706-AA06-E5E0C970706D}">
      <dgm:prSet/>
      <dgm:spPr/>
      <dgm:t>
        <a:bodyPr/>
        <a:lstStyle/>
        <a:p>
          <a:endParaRPr lang="en-US"/>
        </a:p>
      </dgm:t>
    </dgm:pt>
    <dgm:pt modelId="{3D4FFAB8-20A5-4FC5-8BC4-6BB40E03AD32}">
      <dgm:prSet/>
      <dgm:spPr/>
      <dgm:t>
        <a:bodyPr/>
        <a:lstStyle/>
        <a:p>
          <a:r>
            <a:rPr lang="en-US" dirty="0"/>
            <a:t>Delete account</a:t>
          </a:r>
        </a:p>
      </dgm:t>
    </dgm:pt>
    <dgm:pt modelId="{A6D7E1ED-A287-473B-BB72-BC4161F7CB8D}" type="parTrans" cxnId="{A40700E1-DAA6-44E0-9204-5BA1131F4082}">
      <dgm:prSet/>
      <dgm:spPr/>
      <dgm:t>
        <a:bodyPr/>
        <a:lstStyle/>
        <a:p>
          <a:endParaRPr lang="en-US"/>
        </a:p>
      </dgm:t>
    </dgm:pt>
    <dgm:pt modelId="{4747B546-2341-41A1-9D28-AF8560D910AA}" type="sibTrans" cxnId="{A40700E1-DAA6-44E0-9204-5BA1131F4082}">
      <dgm:prSet/>
      <dgm:spPr/>
      <dgm:t>
        <a:bodyPr/>
        <a:lstStyle/>
        <a:p>
          <a:endParaRPr lang="en-US"/>
        </a:p>
      </dgm:t>
    </dgm:pt>
    <dgm:pt modelId="{7A0FC633-CAE8-4B6D-948E-D24A6C9CAB43}">
      <dgm:prSet/>
      <dgm:spPr/>
      <dgm:t>
        <a:bodyPr/>
        <a:lstStyle/>
        <a:p>
          <a:r>
            <a:rPr lang="en-US" dirty="0"/>
            <a:t>Logout</a:t>
          </a:r>
        </a:p>
      </dgm:t>
    </dgm:pt>
    <dgm:pt modelId="{A886BCEC-6A2C-484D-8FAE-1816574C7BE7}" type="parTrans" cxnId="{B2CF4A75-FB1E-4BF6-A15F-8AF1EB60F931}">
      <dgm:prSet/>
      <dgm:spPr/>
      <dgm:t>
        <a:bodyPr/>
        <a:lstStyle/>
        <a:p>
          <a:endParaRPr lang="en-CA"/>
        </a:p>
      </dgm:t>
    </dgm:pt>
    <dgm:pt modelId="{15886B52-0440-4FB7-A2A1-05026C22F778}" type="sibTrans" cxnId="{B2CF4A75-FB1E-4BF6-A15F-8AF1EB60F931}">
      <dgm:prSet/>
      <dgm:spPr/>
      <dgm:t>
        <a:bodyPr/>
        <a:lstStyle/>
        <a:p>
          <a:endParaRPr lang="en-CA"/>
        </a:p>
      </dgm:t>
    </dgm:pt>
    <dgm:pt modelId="{4E961F6B-4E79-405D-A3C2-0E98782B591A}">
      <dgm:prSet/>
      <dgm:spPr/>
      <dgm:t>
        <a:bodyPr/>
        <a:lstStyle/>
        <a:p>
          <a:r>
            <a:rPr lang="en-US" dirty="0"/>
            <a:t>Change password</a:t>
          </a:r>
        </a:p>
      </dgm:t>
    </dgm:pt>
    <dgm:pt modelId="{DA3CD90C-5191-45B5-805F-478CED1CE0C1}" type="parTrans" cxnId="{59B1F10C-59C9-4146-9A17-F2B555DDC159}">
      <dgm:prSet/>
      <dgm:spPr/>
      <dgm:t>
        <a:bodyPr/>
        <a:lstStyle/>
        <a:p>
          <a:endParaRPr lang="en-CA"/>
        </a:p>
      </dgm:t>
    </dgm:pt>
    <dgm:pt modelId="{C33A6699-E4AF-449B-A5D7-142F1F17E73B}" type="sibTrans" cxnId="{59B1F10C-59C9-4146-9A17-F2B555DDC159}">
      <dgm:prSet/>
      <dgm:spPr/>
      <dgm:t>
        <a:bodyPr/>
        <a:lstStyle/>
        <a:p>
          <a:endParaRPr lang="en-CA"/>
        </a:p>
      </dgm:t>
    </dgm:pt>
    <dgm:pt modelId="{87BF012F-956C-4789-B867-870B8DFE41AA}">
      <dgm:prSet/>
      <dgm:spPr/>
      <dgm:t>
        <a:bodyPr/>
        <a:lstStyle/>
        <a:p>
          <a:r>
            <a:rPr lang="en-US"/>
            <a:t>Change avatar</a:t>
          </a:r>
          <a:endParaRPr lang="en-US" dirty="0"/>
        </a:p>
      </dgm:t>
    </dgm:pt>
    <dgm:pt modelId="{CEDCCEBB-2674-426A-AE24-1383E08ADCB4}" type="parTrans" cxnId="{FD460EC9-2944-4B6E-9824-9425ED9FB629}">
      <dgm:prSet/>
      <dgm:spPr/>
      <dgm:t>
        <a:bodyPr/>
        <a:lstStyle/>
        <a:p>
          <a:endParaRPr lang="en-CA"/>
        </a:p>
      </dgm:t>
    </dgm:pt>
    <dgm:pt modelId="{E1711608-D38A-41A4-AF7B-102292025550}" type="sibTrans" cxnId="{FD460EC9-2944-4B6E-9824-9425ED9FB629}">
      <dgm:prSet/>
      <dgm:spPr/>
      <dgm:t>
        <a:bodyPr/>
        <a:lstStyle/>
        <a:p>
          <a:endParaRPr lang="en-CA"/>
        </a:p>
      </dgm:t>
    </dgm:pt>
    <dgm:pt modelId="{DDC550AA-7960-41BE-A213-27EA5168D91A}">
      <dgm:prSet/>
      <dgm:spPr/>
      <dgm:t>
        <a:bodyPr/>
        <a:lstStyle/>
        <a:p>
          <a:r>
            <a:rPr lang="en-US" dirty="0"/>
            <a:t>Change username</a:t>
          </a:r>
          <a:endParaRPr lang="en-CA" dirty="0"/>
        </a:p>
      </dgm:t>
    </dgm:pt>
    <dgm:pt modelId="{3962AAEE-0D51-4ED5-B21F-23A85285AB52}" type="parTrans" cxnId="{C5891602-ECA6-4EA0-B509-70A680031807}">
      <dgm:prSet/>
      <dgm:spPr/>
      <dgm:t>
        <a:bodyPr/>
        <a:lstStyle/>
        <a:p>
          <a:endParaRPr lang="en-CA"/>
        </a:p>
      </dgm:t>
    </dgm:pt>
    <dgm:pt modelId="{D937A86D-1079-4243-BD9E-3DF457271E5D}" type="sibTrans" cxnId="{C5891602-ECA6-4EA0-B509-70A680031807}">
      <dgm:prSet/>
      <dgm:spPr/>
      <dgm:t>
        <a:bodyPr/>
        <a:lstStyle/>
        <a:p>
          <a:endParaRPr lang="en-CA"/>
        </a:p>
      </dgm:t>
    </dgm:pt>
    <dgm:pt modelId="{3590BE22-58C7-4EB9-A69F-845DF4D57033}" type="pres">
      <dgm:prSet presAssocID="{EE295E32-0A21-4804-B6D1-017002B03044}" presName="linear" presStyleCnt="0">
        <dgm:presLayoutVars>
          <dgm:dir/>
          <dgm:animLvl val="lvl"/>
          <dgm:resizeHandles val="exact"/>
        </dgm:presLayoutVars>
      </dgm:prSet>
      <dgm:spPr/>
    </dgm:pt>
    <dgm:pt modelId="{5DB12263-077E-468E-8A9C-AA4693986A6F}" type="pres">
      <dgm:prSet presAssocID="{33D0DDA9-9332-4C81-BEDD-320970A91552}" presName="parentLin" presStyleCnt="0"/>
      <dgm:spPr/>
    </dgm:pt>
    <dgm:pt modelId="{AB1DE133-8402-4423-B473-A3D280691C6E}" type="pres">
      <dgm:prSet presAssocID="{33D0DDA9-9332-4C81-BEDD-320970A91552}" presName="parentLeftMargin" presStyleLbl="node1" presStyleIdx="0" presStyleCnt="7"/>
      <dgm:spPr/>
    </dgm:pt>
    <dgm:pt modelId="{05B72766-0491-48D9-802D-60D841F6D29E}" type="pres">
      <dgm:prSet presAssocID="{33D0DDA9-9332-4C81-BEDD-320970A9155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421818D-AD7A-4083-A9A6-6F6B6AD558BA}" type="pres">
      <dgm:prSet presAssocID="{33D0DDA9-9332-4C81-BEDD-320970A91552}" presName="negativeSpace" presStyleCnt="0"/>
      <dgm:spPr/>
    </dgm:pt>
    <dgm:pt modelId="{3E8C00A7-F7A5-4042-868A-70CCB4AA7108}" type="pres">
      <dgm:prSet presAssocID="{33D0DDA9-9332-4C81-BEDD-320970A91552}" presName="childText" presStyleLbl="conFgAcc1" presStyleIdx="0" presStyleCnt="7">
        <dgm:presLayoutVars>
          <dgm:bulletEnabled val="1"/>
        </dgm:presLayoutVars>
      </dgm:prSet>
      <dgm:spPr/>
    </dgm:pt>
    <dgm:pt modelId="{5922AF75-4EFC-4893-9739-F7C5F68E209F}" type="pres">
      <dgm:prSet presAssocID="{D5DC3BE3-933F-4C2E-95A3-4690C764D370}" presName="spaceBetweenRectangles" presStyleCnt="0"/>
      <dgm:spPr/>
    </dgm:pt>
    <dgm:pt modelId="{C0AFE02C-BE96-42E7-B1A1-DF9F203BC118}" type="pres">
      <dgm:prSet presAssocID="{D002B0BE-4B74-4095-A381-D37A0860C948}" presName="parentLin" presStyleCnt="0"/>
      <dgm:spPr/>
    </dgm:pt>
    <dgm:pt modelId="{7C6E4FDE-33F9-488F-B393-89068BA67D01}" type="pres">
      <dgm:prSet presAssocID="{D002B0BE-4B74-4095-A381-D37A0860C948}" presName="parentLeftMargin" presStyleLbl="node1" presStyleIdx="0" presStyleCnt="7"/>
      <dgm:spPr/>
    </dgm:pt>
    <dgm:pt modelId="{63016BEA-67D0-47CD-8A05-8EF14AC62CCE}" type="pres">
      <dgm:prSet presAssocID="{D002B0BE-4B74-4095-A381-D37A0860C94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24270DB-3502-4860-A889-4A4A92A1071A}" type="pres">
      <dgm:prSet presAssocID="{D002B0BE-4B74-4095-A381-D37A0860C948}" presName="negativeSpace" presStyleCnt="0"/>
      <dgm:spPr/>
    </dgm:pt>
    <dgm:pt modelId="{581569A1-5C56-490C-A468-5909DF591662}" type="pres">
      <dgm:prSet presAssocID="{D002B0BE-4B74-4095-A381-D37A0860C948}" presName="childText" presStyleLbl="conFgAcc1" presStyleIdx="1" presStyleCnt="7">
        <dgm:presLayoutVars>
          <dgm:bulletEnabled val="1"/>
        </dgm:presLayoutVars>
      </dgm:prSet>
      <dgm:spPr/>
    </dgm:pt>
    <dgm:pt modelId="{08786837-D6A8-4E73-B17E-73675906A7B5}" type="pres">
      <dgm:prSet presAssocID="{E3D43205-BC7A-4C3E-9201-90FB0AD26B2D}" presName="spaceBetweenRectangles" presStyleCnt="0"/>
      <dgm:spPr/>
    </dgm:pt>
    <dgm:pt modelId="{B70B8E1B-E6CD-435C-9B57-0820CFC2758B}" type="pres">
      <dgm:prSet presAssocID="{7A0FC633-CAE8-4B6D-948E-D24A6C9CAB43}" presName="parentLin" presStyleCnt="0"/>
      <dgm:spPr/>
    </dgm:pt>
    <dgm:pt modelId="{5E1E550A-A72D-4D15-8142-565922E07DB7}" type="pres">
      <dgm:prSet presAssocID="{7A0FC633-CAE8-4B6D-948E-D24A6C9CAB43}" presName="parentLeftMargin" presStyleLbl="node1" presStyleIdx="1" presStyleCnt="7"/>
      <dgm:spPr/>
    </dgm:pt>
    <dgm:pt modelId="{A2105A33-E2FE-46F1-B7AD-C4C2BA4ECCB5}" type="pres">
      <dgm:prSet presAssocID="{7A0FC633-CAE8-4B6D-948E-D24A6C9CAB4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294DD3C-D368-4F12-A17D-19EEA451D5DF}" type="pres">
      <dgm:prSet presAssocID="{7A0FC633-CAE8-4B6D-948E-D24A6C9CAB43}" presName="negativeSpace" presStyleCnt="0"/>
      <dgm:spPr/>
    </dgm:pt>
    <dgm:pt modelId="{C9C37054-2549-427D-BD37-EE45C1FABABD}" type="pres">
      <dgm:prSet presAssocID="{7A0FC633-CAE8-4B6D-948E-D24A6C9CAB43}" presName="childText" presStyleLbl="conFgAcc1" presStyleIdx="2" presStyleCnt="7">
        <dgm:presLayoutVars>
          <dgm:bulletEnabled val="1"/>
        </dgm:presLayoutVars>
      </dgm:prSet>
      <dgm:spPr/>
    </dgm:pt>
    <dgm:pt modelId="{7CB6A537-3AC8-4203-A26A-31974FBBC88C}" type="pres">
      <dgm:prSet presAssocID="{15886B52-0440-4FB7-A2A1-05026C22F778}" presName="spaceBetweenRectangles" presStyleCnt="0"/>
      <dgm:spPr/>
    </dgm:pt>
    <dgm:pt modelId="{C023CEC3-B190-4BA2-B6B2-8221FCD5A756}" type="pres">
      <dgm:prSet presAssocID="{3D4FFAB8-20A5-4FC5-8BC4-6BB40E03AD32}" presName="parentLin" presStyleCnt="0"/>
      <dgm:spPr/>
    </dgm:pt>
    <dgm:pt modelId="{7036542B-7BA2-491E-900D-FFF10A838A05}" type="pres">
      <dgm:prSet presAssocID="{3D4FFAB8-20A5-4FC5-8BC4-6BB40E03AD32}" presName="parentLeftMargin" presStyleLbl="node1" presStyleIdx="2" presStyleCnt="7"/>
      <dgm:spPr/>
    </dgm:pt>
    <dgm:pt modelId="{7A075552-FC43-460A-BA15-981EF9A6A62F}" type="pres">
      <dgm:prSet presAssocID="{3D4FFAB8-20A5-4FC5-8BC4-6BB40E03AD3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9A2924F-B438-45A2-9288-40A8CC8F3D4B}" type="pres">
      <dgm:prSet presAssocID="{3D4FFAB8-20A5-4FC5-8BC4-6BB40E03AD32}" presName="negativeSpace" presStyleCnt="0"/>
      <dgm:spPr/>
    </dgm:pt>
    <dgm:pt modelId="{EA8CE78C-67C9-4E1F-BB0B-BE94E88C2245}" type="pres">
      <dgm:prSet presAssocID="{3D4FFAB8-20A5-4FC5-8BC4-6BB40E03AD32}" presName="childText" presStyleLbl="conFgAcc1" presStyleIdx="3" presStyleCnt="7">
        <dgm:presLayoutVars>
          <dgm:bulletEnabled val="1"/>
        </dgm:presLayoutVars>
      </dgm:prSet>
      <dgm:spPr/>
    </dgm:pt>
    <dgm:pt modelId="{9AD43E38-26D4-4EEF-AD4A-EA213312AE76}" type="pres">
      <dgm:prSet presAssocID="{4747B546-2341-41A1-9D28-AF8560D910AA}" presName="spaceBetweenRectangles" presStyleCnt="0"/>
      <dgm:spPr/>
    </dgm:pt>
    <dgm:pt modelId="{8E02BA5E-2A88-4B48-9C37-CA020B68F114}" type="pres">
      <dgm:prSet presAssocID="{4E961F6B-4E79-405D-A3C2-0E98782B591A}" presName="parentLin" presStyleCnt="0"/>
      <dgm:spPr/>
    </dgm:pt>
    <dgm:pt modelId="{A4B01075-CFA7-4DB1-900D-4C4AD9F56BE8}" type="pres">
      <dgm:prSet presAssocID="{4E961F6B-4E79-405D-A3C2-0E98782B591A}" presName="parentLeftMargin" presStyleLbl="node1" presStyleIdx="3" presStyleCnt="7"/>
      <dgm:spPr/>
    </dgm:pt>
    <dgm:pt modelId="{DEF1913C-08C8-4B29-B0D9-1EA57B0AB889}" type="pres">
      <dgm:prSet presAssocID="{4E961F6B-4E79-405D-A3C2-0E98782B591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B47AF05-5CBA-4F34-852E-0AE37482EE73}" type="pres">
      <dgm:prSet presAssocID="{4E961F6B-4E79-405D-A3C2-0E98782B591A}" presName="negativeSpace" presStyleCnt="0"/>
      <dgm:spPr/>
    </dgm:pt>
    <dgm:pt modelId="{2D0F86AF-F108-4FDA-9187-E2B71ECD55B9}" type="pres">
      <dgm:prSet presAssocID="{4E961F6B-4E79-405D-A3C2-0E98782B591A}" presName="childText" presStyleLbl="conFgAcc1" presStyleIdx="4" presStyleCnt="7">
        <dgm:presLayoutVars>
          <dgm:bulletEnabled val="1"/>
        </dgm:presLayoutVars>
      </dgm:prSet>
      <dgm:spPr/>
    </dgm:pt>
    <dgm:pt modelId="{1F4D1F71-6EAA-4FA7-98B3-C05ADC1B986D}" type="pres">
      <dgm:prSet presAssocID="{C33A6699-E4AF-449B-A5D7-142F1F17E73B}" presName="spaceBetweenRectangles" presStyleCnt="0"/>
      <dgm:spPr/>
    </dgm:pt>
    <dgm:pt modelId="{6A699096-CDE7-491E-9C59-B803852B3F9D}" type="pres">
      <dgm:prSet presAssocID="{DDC550AA-7960-41BE-A213-27EA5168D91A}" presName="parentLin" presStyleCnt="0"/>
      <dgm:spPr/>
    </dgm:pt>
    <dgm:pt modelId="{D0648EAF-0CA3-4996-81CF-F13CB7E03EA0}" type="pres">
      <dgm:prSet presAssocID="{DDC550AA-7960-41BE-A213-27EA5168D91A}" presName="parentLeftMargin" presStyleLbl="node1" presStyleIdx="4" presStyleCnt="7"/>
      <dgm:spPr/>
    </dgm:pt>
    <dgm:pt modelId="{BD1BFA04-7DE0-4327-BDEA-CDC5BF5B9365}" type="pres">
      <dgm:prSet presAssocID="{DDC550AA-7960-41BE-A213-27EA5168D91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4FEA30E-5E4C-4D01-A562-0A769E5CC27F}" type="pres">
      <dgm:prSet presAssocID="{DDC550AA-7960-41BE-A213-27EA5168D91A}" presName="negativeSpace" presStyleCnt="0"/>
      <dgm:spPr/>
    </dgm:pt>
    <dgm:pt modelId="{FD876825-9CE2-4278-9242-CD2453080CDD}" type="pres">
      <dgm:prSet presAssocID="{DDC550AA-7960-41BE-A213-27EA5168D91A}" presName="childText" presStyleLbl="conFgAcc1" presStyleIdx="5" presStyleCnt="7">
        <dgm:presLayoutVars>
          <dgm:bulletEnabled val="1"/>
        </dgm:presLayoutVars>
      </dgm:prSet>
      <dgm:spPr/>
    </dgm:pt>
    <dgm:pt modelId="{1A8B0854-8097-40BA-B271-C648F0AE10E8}" type="pres">
      <dgm:prSet presAssocID="{D937A86D-1079-4243-BD9E-3DF457271E5D}" presName="spaceBetweenRectangles" presStyleCnt="0"/>
      <dgm:spPr/>
    </dgm:pt>
    <dgm:pt modelId="{DD0B2C90-0D50-4151-95EF-E34365ED83B7}" type="pres">
      <dgm:prSet presAssocID="{87BF012F-956C-4789-B867-870B8DFE41AA}" presName="parentLin" presStyleCnt="0"/>
      <dgm:spPr/>
    </dgm:pt>
    <dgm:pt modelId="{5FB90B98-4831-41B9-A6EA-357D345ABBCC}" type="pres">
      <dgm:prSet presAssocID="{87BF012F-956C-4789-B867-870B8DFE41AA}" presName="parentLeftMargin" presStyleLbl="node1" presStyleIdx="5" presStyleCnt="7"/>
      <dgm:spPr/>
    </dgm:pt>
    <dgm:pt modelId="{028D1F47-6527-42E8-868F-9361531ED957}" type="pres">
      <dgm:prSet presAssocID="{87BF012F-956C-4789-B867-870B8DFE41A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B0D2272F-31F0-4C4A-B3F6-A0B5B9792A67}" type="pres">
      <dgm:prSet presAssocID="{87BF012F-956C-4789-B867-870B8DFE41AA}" presName="negativeSpace" presStyleCnt="0"/>
      <dgm:spPr/>
    </dgm:pt>
    <dgm:pt modelId="{F8D97263-C4A7-4A31-B5F6-267283617926}" type="pres">
      <dgm:prSet presAssocID="{87BF012F-956C-4789-B867-870B8DFE41A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5891602-ECA6-4EA0-B509-70A680031807}" srcId="{EE295E32-0A21-4804-B6D1-017002B03044}" destId="{DDC550AA-7960-41BE-A213-27EA5168D91A}" srcOrd="5" destOrd="0" parTransId="{3962AAEE-0D51-4ED5-B21F-23A85285AB52}" sibTransId="{D937A86D-1079-4243-BD9E-3DF457271E5D}"/>
    <dgm:cxn modelId="{59B1F10C-59C9-4146-9A17-F2B555DDC159}" srcId="{EE295E32-0A21-4804-B6D1-017002B03044}" destId="{4E961F6B-4E79-405D-A3C2-0E98782B591A}" srcOrd="4" destOrd="0" parTransId="{DA3CD90C-5191-45B5-805F-478CED1CE0C1}" sibTransId="{C33A6699-E4AF-449B-A5D7-142F1F17E73B}"/>
    <dgm:cxn modelId="{66E6980D-C00F-464B-83B0-00B9D6FACD94}" type="presOf" srcId="{DDC550AA-7960-41BE-A213-27EA5168D91A}" destId="{D0648EAF-0CA3-4996-81CF-F13CB7E03EA0}" srcOrd="0" destOrd="0" presId="urn:microsoft.com/office/officeart/2005/8/layout/list1"/>
    <dgm:cxn modelId="{B4398961-EA8D-4D01-BFD7-508714AAE82E}" srcId="{EE295E32-0A21-4804-B6D1-017002B03044}" destId="{33D0DDA9-9332-4C81-BEDD-320970A91552}" srcOrd="0" destOrd="0" parTransId="{C4FA2278-BD8D-45B3-B4EE-162835468875}" sibTransId="{D5DC3BE3-933F-4C2E-95A3-4690C764D370}"/>
    <dgm:cxn modelId="{82B9D061-7BBC-461B-A167-6B3DFED6F69B}" type="presOf" srcId="{4E961F6B-4E79-405D-A3C2-0E98782B591A}" destId="{A4B01075-CFA7-4DB1-900D-4C4AD9F56BE8}" srcOrd="0" destOrd="0" presId="urn:microsoft.com/office/officeart/2005/8/layout/list1"/>
    <dgm:cxn modelId="{3C887E66-C636-4A40-B77F-6F658386485E}" type="presOf" srcId="{7A0FC633-CAE8-4B6D-948E-D24A6C9CAB43}" destId="{5E1E550A-A72D-4D15-8142-565922E07DB7}" srcOrd="0" destOrd="0" presId="urn:microsoft.com/office/officeart/2005/8/layout/list1"/>
    <dgm:cxn modelId="{05891072-A516-43C4-8560-61C5BD1C48D9}" type="presOf" srcId="{DDC550AA-7960-41BE-A213-27EA5168D91A}" destId="{BD1BFA04-7DE0-4327-BDEA-CDC5BF5B9365}" srcOrd="1" destOrd="0" presId="urn:microsoft.com/office/officeart/2005/8/layout/list1"/>
    <dgm:cxn modelId="{B2CF4A75-FB1E-4BF6-A15F-8AF1EB60F931}" srcId="{EE295E32-0A21-4804-B6D1-017002B03044}" destId="{7A0FC633-CAE8-4B6D-948E-D24A6C9CAB43}" srcOrd="2" destOrd="0" parTransId="{A886BCEC-6A2C-484D-8FAE-1816574C7BE7}" sibTransId="{15886B52-0440-4FB7-A2A1-05026C22F778}"/>
    <dgm:cxn modelId="{8785A17C-4E63-46A3-8156-64AE0910C0D5}" type="presOf" srcId="{3D4FFAB8-20A5-4FC5-8BC4-6BB40E03AD32}" destId="{7036542B-7BA2-491E-900D-FFF10A838A05}" srcOrd="0" destOrd="0" presId="urn:microsoft.com/office/officeart/2005/8/layout/list1"/>
    <dgm:cxn modelId="{C688B893-0058-4186-A3EB-2C2871076616}" type="presOf" srcId="{D002B0BE-4B74-4095-A381-D37A0860C948}" destId="{7C6E4FDE-33F9-488F-B393-89068BA67D01}" srcOrd="0" destOrd="0" presId="urn:microsoft.com/office/officeart/2005/8/layout/list1"/>
    <dgm:cxn modelId="{C42A139C-A264-4447-99EB-32066313AAFE}" type="presOf" srcId="{87BF012F-956C-4789-B867-870B8DFE41AA}" destId="{028D1F47-6527-42E8-868F-9361531ED957}" srcOrd="1" destOrd="0" presId="urn:microsoft.com/office/officeart/2005/8/layout/list1"/>
    <dgm:cxn modelId="{689515AF-48D1-4706-AA06-E5E0C970706D}" srcId="{EE295E32-0A21-4804-B6D1-017002B03044}" destId="{D002B0BE-4B74-4095-A381-D37A0860C948}" srcOrd="1" destOrd="0" parTransId="{E285A0EC-604F-40FC-ABCE-520277A36C3C}" sibTransId="{E3D43205-BC7A-4C3E-9201-90FB0AD26B2D}"/>
    <dgm:cxn modelId="{285C1CBF-5647-44BB-8B99-B88158787733}" type="presOf" srcId="{D002B0BE-4B74-4095-A381-D37A0860C948}" destId="{63016BEA-67D0-47CD-8A05-8EF14AC62CCE}" srcOrd="1" destOrd="0" presId="urn:microsoft.com/office/officeart/2005/8/layout/list1"/>
    <dgm:cxn modelId="{FD460EC9-2944-4B6E-9824-9425ED9FB629}" srcId="{EE295E32-0A21-4804-B6D1-017002B03044}" destId="{87BF012F-956C-4789-B867-870B8DFE41AA}" srcOrd="6" destOrd="0" parTransId="{CEDCCEBB-2674-426A-AE24-1383E08ADCB4}" sibTransId="{E1711608-D38A-41A4-AF7B-102292025550}"/>
    <dgm:cxn modelId="{814D15C9-A75B-41CE-87DF-DBCE9D97D9DF}" type="presOf" srcId="{EE295E32-0A21-4804-B6D1-017002B03044}" destId="{3590BE22-58C7-4EB9-A69F-845DF4D57033}" srcOrd="0" destOrd="0" presId="urn:microsoft.com/office/officeart/2005/8/layout/list1"/>
    <dgm:cxn modelId="{51DC62CB-7207-4CAF-840C-33ED533E5B91}" type="presOf" srcId="{33D0DDA9-9332-4C81-BEDD-320970A91552}" destId="{05B72766-0491-48D9-802D-60D841F6D29E}" srcOrd="1" destOrd="0" presId="urn:microsoft.com/office/officeart/2005/8/layout/list1"/>
    <dgm:cxn modelId="{641396D0-13F0-45AE-8C06-792FFAF4D9E2}" type="presOf" srcId="{7A0FC633-CAE8-4B6D-948E-D24A6C9CAB43}" destId="{A2105A33-E2FE-46F1-B7AD-C4C2BA4ECCB5}" srcOrd="1" destOrd="0" presId="urn:microsoft.com/office/officeart/2005/8/layout/list1"/>
    <dgm:cxn modelId="{92E6ADD2-9FB4-46C6-9573-BF0E5146425A}" type="presOf" srcId="{87BF012F-956C-4789-B867-870B8DFE41AA}" destId="{5FB90B98-4831-41B9-A6EA-357D345ABBCC}" srcOrd="0" destOrd="0" presId="urn:microsoft.com/office/officeart/2005/8/layout/list1"/>
    <dgm:cxn modelId="{2F4828D7-4208-4126-A0BB-6C0D9077FF32}" type="presOf" srcId="{3D4FFAB8-20A5-4FC5-8BC4-6BB40E03AD32}" destId="{7A075552-FC43-460A-BA15-981EF9A6A62F}" srcOrd="1" destOrd="0" presId="urn:microsoft.com/office/officeart/2005/8/layout/list1"/>
    <dgm:cxn modelId="{A40700E1-DAA6-44E0-9204-5BA1131F4082}" srcId="{EE295E32-0A21-4804-B6D1-017002B03044}" destId="{3D4FFAB8-20A5-4FC5-8BC4-6BB40E03AD32}" srcOrd="3" destOrd="0" parTransId="{A6D7E1ED-A287-473B-BB72-BC4161F7CB8D}" sibTransId="{4747B546-2341-41A1-9D28-AF8560D910AA}"/>
    <dgm:cxn modelId="{D3FF03F2-2DC1-429F-8B82-F35738719A01}" type="presOf" srcId="{4E961F6B-4E79-405D-A3C2-0E98782B591A}" destId="{DEF1913C-08C8-4B29-B0D9-1EA57B0AB889}" srcOrd="1" destOrd="0" presId="urn:microsoft.com/office/officeart/2005/8/layout/list1"/>
    <dgm:cxn modelId="{9F740BF8-9266-4C19-880E-C108D5004E2E}" type="presOf" srcId="{33D0DDA9-9332-4C81-BEDD-320970A91552}" destId="{AB1DE133-8402-4423-B473-A3D280691C6E}" srcOrd="0" destOrd="0" presId="urn:microsoft.com/office/officeart/2005/8/layout/list1"/>
    <dgm:cxn modelId="{E190169E-2FE2-4078-9B5A-A3CE0FE1A3BE}" type="presParOf" srcId="{3590BE22-58C7-4EB9-A69F-845DF4D57033}" destId="{5DB12263-077E-468E-8A9C-AA4693986A6F}" srcOrd="0" destOrd="0" presId="urn:microsoft.com/office/officeart/2005/8/layout/list1"/>
    <dgm:cxn modelId="{5CCC1182-BC42-4D61-A899-D145B96D18B4}" type="presParOf" srcId="{5DB12263-077E-468E-8A9C-AA4693986A6F}" destId="{AB1DE133-8402-4423-B473-A3D280691C6E}" srcOrd="0" destOrd="0" presId="urn:microsoft.com/office/officeart/2005/8/layout/list1"/>
    <dgm:cxn modelId="{D82C0857-3BD1-49B4-9CD2-043FC55913A5}" type="presParOf" srcId="{5DB12263-077E-468E-8A9C-AA4693986A6F}" destId="{05B72766-0491-48D9-802D-60D841F6D29E}" srcOrd="1" destOrd="0" presId="urn:microsoft.com/office/officeart/2005/8/layout/list1"/>
    <dgm:cxn modelId="{AB4BCEBA-0BAC-4DE2-A4F4-EAFA88943666}" type="presParOf" srcId="{3590BE22-58C7-4EB9-A69F-845DF4D57033}" destId="{2421818D-AD7A-4083-A9A6-6F6B6AD558BA}" srcOrd="1" destOrd="0" presId="urn:microsoft.com/office/officeart/2005/8/layout/list1"/>
    <dgm:cxn modelId="{F85360D7-D384-40F5-B765-3EDF945E8C84}" type="presParOf" srcId="{3590BE22-58C7-4EB9-A69F-845DF4D57033}" destId="{3E8C00A7-F7A5-4042-868A-70CCB4AA7108}" srcOrd="2" destOrd="0" presId="urn:microsoft.com/office/officeart/2005/8/layout/list1"/>
    <dgm:cxn modelId="{3FB7A77D-6576-4B8C-97C2-EB7786F6DFAB}" type="presParOf" srcId="{3590BE22-58C7-4EB9-A69F-845DF4D57033}" destId="{5922AF75-4EFC-4893-9739-F7C5F68E209F}" srcOrd="3" destOrd="0" presId="urn:microsoft.com/office/officeart/2005/8/layout/list1"/>
    <dgm:cxn modelId="{18A8613D-8568-43DA-AD38-89BA9D467152}" type="presParOf" srcId="{3590BE22-58C7-4EB9-A69F-845DF4D57033}" destId="{C0AFE02C-BE96-42E7-B1A1-DF9F203BC118}" srcOrd="4" destOrd="0" presId="urn:microsoft.com/office/officeart/2005/8/layout/list1"/>
    <dgm:cxn modelId="{804E1541-7EDB-4D25-B42D-3B3C668612BC}" type="presParOf" srcId="{C0AFE02C-BE96-42E7-B1A1-DF9F203BC118}" destId="{7C6E4FDE-33F9-488F-B393-89068BA67D01}" srcOrd="0" destOrd="0" presId="urn:microsoft.com/office/officeart/2005/8/layout/list1"/>
    <dgm:cxn modelId="{8B8EC48C-A129-4CC0-9F52-95ED83795541}" type="presParOf" srcId="{C0AFE02C-BE96-42E7-B1A1-DF9F203BC118}" destId="{63016BEA-67D0-47CD-8A05-8EF14AC62CCE}" srcOrd="1" destOrd="0" presId="urn:microsoft.com/office/officeart/2005/8/layout/list1"/>
    <dgm:cxn modelId="{FF5C2811-7473-48E6-B17D-2942071EF354}" type="presParOf" srcId="{3590BE22-58C7-4EB9-A69F-845DF4D57033}" destId="{624270DB-3502-4860-A889-4A4A92A1071A}" srcOrd="5" destOrd="0" presId="urn:microsoft.com/office/officeart/2005/8/layout/list1"/>
    <dgm:cxn modelId="{7533B647-C152-4FA5-A79C-9F3B270C2027}" type="presParOf" srcId="{3590BE22-58C7-4EB9-A69F-845DF4D57033}" destId="{581569A1-5C56-490C-A468-5909DF591662}" srcOrd="6" destOrd="0" presId="urn:microsoft.com/office/officeart/2005/8/layout/list1"/>
    <dgm:cxn modelId="{20BC5622-F044-4314-A011-5349E3127F17}" type="presParOf" srcId="{3590BE22-58C7-4EB9-A69F-845DF4D57033}" destId="{08786837-D6A8-4E73-B17E-73675906A7B5}" srcOrd="7" destOrd="0" presId="urn:microsoft.com/office/officeart/2005/8/layout/list1"/>
    <dgm:cxn modelId="{D16FA06F-691F-437B-B866-207CE5D6BBD7}" type="presParOf" srcId="{3590BE22-58C7-4EB9-A69F-845DF4D57033}" destId="{B70B8E1B-E6CD-435C-9B57-0820CFC2758B}" srcOrd="8" destOrd="0" presId="urn:microsoft.com/office/officeart/2005/8/layout/list1"/>
    <dgm:cxn modelId="{FC12D81C-417F-444F-9B2D-6C27AF6DD2C9}" type="presParOf" srcId="{B70B8E1B-E6CD-435C-9B57-0820CFC2758B}" destId="{5E1E550A-A72D-4D15-8142-565922E07DB7}" srcOrd="0" destOrd="0" presId="urn:microsoft.com/office/officeart/2005/8/layout/list1"/>
    <dgm:cxn modelId="{7AFE2677-9F33-4671-873F-B82A3803BC3B}" type="presParOf" srcId="{B70B8E1B-E6CD-435C-9B57-0820CFC2758B}" destId="{A2105A33-E2FE-46F1-B7AD-C4C2BA4ECCB5}" srcOrd="1" destOrd="0" presId="urn:microsoft.com/office/officeart/2005/8/layout/list1"/>
    <dgm:cxn modelId="{7F317491-36BA-47EE-B96A-40DDEA6B4108}" type="presParOf" srcId="{3590BE22-58C7-4EB9-A69F-845DF4D57033}" destId="{5294DD3C-D368-4F12-A17D-19EEA451D5DF}" srcOrd="9" destOrd="0" presId="urn:microsoft.com/office/officeart/2005/8/layout/list1"/>
    <dgm:cxn modelId="{32F296BF-3266-4B1D-8CBA-476018BE0B24}" type="presParOf" srcId="{3590BE22-58C7-4EB9-A69F-845DF4D57033}" destId="{C9C37054-2549-427D-BD37-EE45C1FABABD}" srcOrd="10" destOrd="0" presId="urn:microsoft.com/office/officeart/2005/8/layout/list1"/>
    <dgm:cxn modelId="{DF08DB93-990C-4008-B900-4C05EC8B6488}" type="presParOf" srcId="{3590BE22-58C7-4EB9-A69F-845DF4D57033}" destId="{7CB6A537-3AC8-4203-A26A-31974FBBC88C}" srcOrd="11" destOrd="0" presId="urn:microsoft.com/office/officeart/2005/8/layout/list1"/>
    <dgm:cxn modelId="{22E29C79-A3AB-4D9F-A376-64B1CBBE0BCC}" type="presParOf" srcId="{3590BE22-58C7-4EB9-A69F-845DF4D57033}" destId="{C023CEC3-B190-4BA2-B6B2-8221FCD5A756}" srcOrd="12" destOrd="0" presId="urn:microsoft.com/office/officeart/2005/8/layout/list1"/>
    <dgm:cxn modelId="{772EB7AF-E057-43A5-A940-4F319F8816A4}" type="presParOf" srcId="{C023CEC3-B190-4BA2-B6B2-8221FCD5A756}" destId="{7036542B-7BA2-491E-900D-FFF10A838A05}" srcOrd="0" destOrd="0" presId="urn:microsoft.com/office/officeart/2005/8/layout/list1"/>
    <dgm:cxn modelId="{9F75334D-BE5E-454A-B025-38C77FA5C86B}" type="presParOf" srcId="{C023CEC3-B190-4BA2-B6B2-8221FCD5A756}" destId="{7A075552-FC43-460A-BA15-981EF9A6A62F}" srcOrd="1" destOrd="0" presId="urn:microsoft.com/office/officeart/2005/8/layout/list1"/>
    <dgm:cxn modelId="{DF432898-1F3E-4180-87B3-BFF018218131}" type="presParOf" srcId="{3590BE22-58C7-4EB9-A69F-845DF4D57033}" destId="{39A2924F-B438-45A2-9288-40A8CC8F3D4B}" srcOrd="13" destOrd="0" presId="urn:microsoft.com/office/officeart/2005/8/layout/list1"/>
    <dgm:cxn modelId="{2AFAABF7-9E6B-475A-8EA9-55F1B00A3640}" type="presParOf" srcId="{3590BE22-58C7-4EB9-A69F-845DF4D57033}" destId="{EA8CE78C-67C9-4E1F-BB0B-BE94E88C2245}" srcOrd="14" destOrd="0" presId="urn:microsoft.com/office/officeart/2005/8/layout/list1"/>
    <dgm:cxn modelId="{457E1D3C-1E92-4FEB-AE76-BE5A184C8666}" type="presParOf" srcId="{3590BE22-58C7-4EB9-A69F-845DF4D57033}" destId="{9AD43E38-26D4-4EEF-AD4A-EA213312AE76}" srcOrd="15" destOrd="0" presId="urn:microsoft.com/office/officeart/2005/8/layout/list1"/>
    <dgm:cxn modelId="{7476BB69-9EC5-41BD-A6B3-A46BADCAFC4D}" type="presParOf" srcId="{3590BE22-58C7-4EB9-A69F-845DF4D57033}" destId="{8E02BA5E-2A88-4B48-9C37-CA020B68F114}" srcOrd="16" destOrd="0" presId="urn:microsoft.com/office/officeart/2005/8/layout/list1"/>
    <dgm:cxn modelId="{2F7D1611-8EBA-4021-ADD3-8450ECCC0F38}" type="presParOf" srcId="{8E02BA5E-2A88-4B48-9C37-CA020B68F114}" destId="{A4B01075-CFA7-4DB1-900D-4C4AD9F56BE8}" srcOrd="0" destOrd="0" presId="urn:microsoft.com/office/officeart/2005/8/layout/list1"/>
    <dgm:cxn modelId="{D51568B2-C673-4601-A617-B9AF447F5B29}" type="presParOf" srcId="{8E02BA5E-2A88-4B48-9C37-CA020B68F114}" destId="{DEF1913C-08C8-4B29-B0D9-1EA57B0AB889}" srcOrd="1" destOrd="0" presId="urn:microsoft.com/office/officeart/2005/8/layout/list1"/>
    <dgm:cxn modelId="{E0C76FA0-8036-4C66-BA43-0839BA2E0BBC}" type="presParOf" srcId="{3590BE22-58C7-4EB9-A69F-845DF4D57033}" destId="{AB47AF05-5CBA-4F34-852E-0AE37482EE73}" srcOrd="17" destOrd="0" presId="urn:microsoft.com/office/officeart/2005/8/layout/list1"/>
    <dgm:cxn modelId="{376B7463-ACA5-4C0A-9E96-3C9EC8243AD6}" type="presParOf" srcId="{3590BE22-58C7-4EB9-A69F-845DF4D57033}" destId="{2D0F86AF-F108-4FDA-9187-E2B71ECD55B9}" srcOrd="18" destOrd="0" presId="urn:microsoft.com/office/officeart/2005/8/layout/list1"/>
    <dgm:cxn modelId="{23608525-66E1-41C3-88D9-60D1EB2172D5}" type="presParOf" srcId="{3590BE22-58C7-4EB9-A69F-845DF4D57033}" destId="{1F4D1F71-6EAA-4FA7-98B3-C05ADC1B986D}" srcOrd="19" destOrd="0" presId="urn:microsoft.com/office/officeart/2005/8/layout/list1"/>
    <dgm:cxn modelId="{801F403A-96B3-441A-9BEC-D8BAB45FC78B}" type="presParOf" srcId="{3590BE22-58C7-4EB9-A69F-845DF4D57033}" destId="{6A699096-CDE7-491E-9C59-B803852B3F9D}" srcOrd="20" destOrd="0" presId="urn:microsoft.com/office/officeart/2005/8/layout/list1"/>
    <dgm:cxn modelId="{31096849-BDD6-40E3-9908-24AEB58C0569}" type="presParOf" srcId="{6A699096-CDE7-491E-9C59-B803852B3F9D}" destId="{D0648EAF-0CA3-4996-81CF-F13CB7E03EA0}" srcOrd="0" destOrd="0" presId="urn:microsoft.com/office/officeart/2005/8/layout/list1"/>
    <dgm:cxn modelId="{AA686CF0-BE5C-472E-8435-4C7BAC279626}" type="presParOf" srcId="{6A699096-CDE7-491E-9C59-B803852B3F9D}" destId="{BD1BFA04-7DE0-4327-BDEA-CDC5BF5B9365}" srcOrd="1" destOrd="0" presId="urn:microsoft.com/office/officeart/2005/8/layout/list1"/>
    <dgm:cxn modelId="{2F67FA26-B6AB-4B67-BD1A-845B38FDF1D7}" type="presParOf" srcId="{3590BE22-58C7-4EB9-A69F-845DF4D57033}" destId="{24FEA30E-5E4C-4D01-A562-0A769E5CC27F}" srcOrd="21" destOrd="0" presId="urn:microsoft.com/office/officeart/2005/8/layout/list1"/>
    <dgm:cxn modelId="{BF29196F-94F1-4862-BC58-286D3642C17F}" type="presParOf" srcId="{3590BE22-58C7-4EB9-A69F-845DF4D57033}" destId="{FD876825-9CE2-4278-9242-CD2453080CDD}" srcOrd="22" destOrd="0" presId="urn:microsoft.com/office/officeart/2005/8/layout/list1"/>
    <dgm:cxn modelId="{607C08B7-F430-4775-BC64-ABF15D2AD344}" type="presParOf" srcId="{3590BE22-58C7-4EB9-A69F-845DF4D57033}" destId="{1A8B0854-8097-40BA-B271-C648F0AE10E8}" srcOrd="23" destOrd="0" presId="urn:microsoft.com/office/officeart/2005/8/layout/list1"/>
    <dgm:cxn modelId="{0A65EBD3-68AA-4B09-BB20-55E6B03D45FD}" type="presParOf" srcId="{3590BE22-58C7-4EB9-A69F-845DF4D57033}" destId="{DD0B2C90-0D50-4151-95EF-E34365ED83B7}" srcOrd="24" destOrd="0" presId="urn:microsoft.com/office/officeart/2005/8/layout/list1"/>
    <dgm:cxn modelId="{6DCFD190-EED8-436C-BED1-48438F12A283}" type="presParOf" srcId="{DD0B2C90-0D50-4151-95EF-E34365ED83B7}" destId="{5FB90B98-4831-41B9-A6EA-357D345ABBCC}" srcOrd="0" destOrd="0" presId="urn:microsoft.com/office/officeart/2005/8/layout/list1"/>
    <dgm:cxn modelId="{62863ACA-E5A5-4C07-A700-3AAC52E8E20C}" type="presParOf" srcId="{DD0B2C90-0D50-4151-95EF-E34365ED83B7}" destId="{028D1F47-6527-42E8-868F-9361531ED957}" srcOrd="1" destOrd="0" presId="urn:microsoft.com/office/officeart/2005/8/layout/list1"/>
    <dgm:cxn modelId="{63B10D27-5BCA-4354-92D4-FA0333FA6EE2}" type="presParOf" srcId="{3590BE22-58C7-4EB9-A69F-845DF4D57033}" destId="{B0D2272F-31F0-4C4A-B3F6-A0B5B9792A67}" srcOrd="25" destOrd="0" presId="urn:microsoft.com/office/officeart/2005/8/layout/list1"/>
    <dgm:cxn modelId="{7FA13755-E210-46B8-8D8A-2A74C3AA9D63}" type="presParOf" srcId="{3590BE22-58C7-4EB9-A69F-845DF4D57033}" destId="{F8D97263-C4A7-4A31-B5F6-26728361792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C75299-BD37-4C50-BDFC-E5E39280E5F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7AD0F0-9E8E-49C7-9DD5-2653E9BD12E5}">
      <dgm:prSet/>
      <dgm:spPr/>
      <dgm:t>
        <a:bodyPr/>
        <a:lstStyle/>
        <a:p>
          <a:r>
            <a:rPr lang="en-US"/>
            <a:t>Total guesses</a:t>
          </a:r>
        </a:p>
      </dgm:t>
    </dgm:pt>
    <dgm:pt modelId="{7B02F1CE-BD3D-40B4-BB33-FB35D6743BBE}" type="parTrans" cxnId="{238ECA72-A41F-497C-9A35-E8A2E58A38C7}">
      <dgm:prSet/>
      <dgm:spPr/>
      <dgm:t>
        <a:bodyPr/>
        <a:lstStyle/>
        <a:p>
          <a:endParaRPr lang="en-US"/>
        </a:p>
      </dgm:t>
    </dgm:pt>
    <dgm:pt modelId="{F85117C0-6B75-4627-84B6-C1619AE8B117}" type="sibTrans" cxnId="{238ECA72-A41F-497C-9A35-E8A2E58A38C7}">
      <dgm:prSet/>
      <dgm:spPr/>
      <dgm:t>
        <a:bodyPr/>
        <a:lstStyle/>
        <a:p>
          <a:endParaRPr lang="en-US"/>
        </a:p>
      </dgm:t>
    </dgm:pt>
    <dgm:pt modelId="{80332CA8-C2C9-4013-B6C5-8B9625597422}">
      <dgm:prSet/>
      <dgm:spPr/>
      <dgm:t>
        <a:bodyPr/>
        <a:lstStyle/>
        <a:p>
          <a:r>
            <a:rPr lang="en-US"/>
            <a:t>Total score</a:t>
          </a:r>
        </a:p>
      </dgm:t>
    </dgm:pt>
    <dgm:pt modelId="{8F807FEA-1CD8-4FCC-869B-849B2BAE23D9}" type="parTrans" cxnId="{792181B5-A662-4EE6-ADD2-10A3CDA28904}">
      <dgm:prSet/>
      <dgm:spPr/>
      <dgm:t>
        <a:bodyPr/>
        <a:lstStyle/>
        <a:p>
          <a:endParaRPr lang="en-US"/>
        </a:p>
      </dgm:t>
    </dgm:pt>
    <dgm:pt modelId="{7FDD1438-830B-44DC-A2CA-B6EF285E6CA8}" type="sibTrans" cxnId="{792181B5-A662-4EE6-ADD2-10A3CDA28904}">
      <dgm:prSet/>
      <dgm:spPr/>
      <dgm:t>
        <a:bodyPr/>
        <a:lstStyle/>
        <a:p>
          <a:endParaRPr lang="en-US"/>
        </a:p>
      </dgm:t>
    </dgm:pt>
    <dgm:pt modelId="{125365F9-B2EB-4352-894A-43201CE627FD}">
      <dgm:prSet/>
      <dgm:spPr/>
      <dgm:t>
        <a:bodyPr/>
        <a:lstStyle/>
        <a:p>
          <a:r>
            <a:rPr lang="en-US" dirty="0"/>
            <a:t>Average score</a:t>
          </a:r>
        </a:p>
      </dgm:t>
    </dgm:pt>
    <dgm:pt modelId="{6DAA8E97-5E07-408A-8603-07012BDA7D22}" type="parTrans" cxnId="{FEE0C78D-1AE1-4F41-98DF-72D530D83D0B}">
      <dgm:prSet/>
      <dgm:spPr/>
      <dgm:t>
        <a:bodyPr/>
        <a:lstStyle/>
        <a:p>
          <a:endParaRPr lang="en-US"/>
        </a:p>
      </dgm:t>
    </dgm:pt>
    <dgm:pt modelId="{00F52A03-5EEE-40BF-B622-3B6C23BA0DF0}" type="sibTrans" cxnId="{FEE0C78D-1AE1-4F41-98DF-72D530D83D0B}">
      <dgm:prSet/>
      <dgm:spPr/>
      <dgm:t>
        <a:bodyPr/>
        <a:lstStyle/>
        <a:p>
          <a:endParaRPr lang="en-US"/>
        </a:p>
      </dgm:t>
    </dgm:pt>
    <dgm:pt modelId="{5F4D7844-7C0E-4D21-AFDD-8F640C1F1C21}">
      <dgm:prSet/>
      <dgm:spPr/>
      <dgm:t>
        <a:bodyPr/>
        <a:lstStyle/>
        <a:p>
          <a:r>
            <a:rPr lang="en-US" dirty="0"/>
            <a:t>Average guess time</a:t>
          </a:r>
          <a:endParaRPr lang="en-CA" dirty="0"/>
        </a:p>
      </dgm:t>
    </dgm:pt>
    <dgm:pt modelId="{3BDBE099-30A7-4D92-88EE-835EADC73CBC}" type="parTrans" cxnId="{184253E0-3657-4D1B-AF7D-0AEC7494D2F2}">
      <dgm:prSet/>
      <dgm:spPr/>
      <dgm:t>
        <a:bodyPr/>
        <a:lstStyle/>
        <a:p>
          <a:endParaRPr lang="en-CA"/>
        </a:p>
      </dgm:t>
    </dgm:pt>
    <dgm:pt modelId="{EEF8C65E-2D4F-4751-9176-649A87F52B13}" type="sibTrans" cxnId="{184253E0-3657-4D1B-AF7D-0AEC7494D2F2}">
      <dgm:prSet/>
      <dgm:spPr/>
      <dgm:t>
        <a:bodyPr/>
        <a:lstStyle/>
        <a:p>
          <a:endParaRPr lang="en-CA"/>
        </a:p>
      </dgm:t>
    </dgm:pt>
    <dgm:pt modelId="{70D910C6-3EA9-4E0D-9FB5-5D28CD9DD4EE}" type="pres">
      <dgm:prSet presAssocID="{65C75299-BD37-4C50-BDFC-E5E39280E5FF}" presName="linear" presStyleCnt="0">
        <dgm:presLayoutVars>
          <dgm:animLvl val="lvl"/>
          <dgm:resizeHandles val="exact"/>
        </dgm:presLayoutVars>
      </dgm:prSet>
      <dgm:spPr/>
    </dgm:pt>
    <dgm:pt modelId="{A444E76F-B617-4F55-B5FA-9E05167A3382}" type="pres">
      <dgm:prSet presAssocID="{F67AD0F0-9E8E-49C7-9DD5-2653E9BD12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650058-0BAD-43D1-94AE-08D7CE508A2C}" type="pres">
      <dgm:prSet presAssocID="{F85117C0-6B75-4627-84B6-C1619AE8B117}" presName="spacer" presStyleCnt="0"/>
      <dgm:spPr/>
    </dgm:pt>
    <dgm:pt modelId="{5F22862B-ECA1-47F0-AEE4-B5820D76DA42}" type="pres">
      <dgm:prSet presAssocID="{80332CA8-C2C9-4013-B6C5-8B96255974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1F75D9-002B-4FE3-BFDF-3CB273ECC928}" type="pres">
      <dgm:prSet presAssocID="{7FDD1438-830B-44DC-A2CA-B6EF285E6CA8}" presName="spacer" presStyleCnt="0"/>
      <dgm:spPr/>
    </dgm:pt>
    <dgm:pt modelId="{1076B6C0-106B-49DD-A818-2B13F95827E5}" type="pres">
      <dgm:prSet presAssocID="{125365F9-B2EB-4352-894A-43201CE627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2B31BD-26ED-444F-8D02-2FA53ABA0BF7}" type="pres">
      <dgm:prSet presAssocID="{00F52A03-5EEE-40BF-B622-3B6C23BA0DF0}" presName="spacer" presStyleCnt="0"/>
      <dgm:spPr/>
    </dgm:pt>
    <dgm:pt modelId="{2131C6C1-1C8C-4526-8987-BBF3BEBB803A}" type="pres">
      <dgm:prSet presAssocID="{5F4D7844-7C0E-4D21-AFDD-8F640C1F1C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8A7D962-C46D-4571-9407-0ABB297B8C97}" type="presOf" srcId="{5F4D7844-7C0E-4D21-AFDD-8F640C1F1C21}" destId="{2131C6C1-1C8C-4526-8987-BBF3BEBB803A}" srcOrd="0" destOrd="0" presId="urn:microsoft.com/office/officeart/2005/8/layout/vList2"/>
    <dgm:cxn modelId="{CB68CB43-04A4-4C58-9941-8B80DFB051D3}" type="presOf" srcId="{65C75299-BD37-4C50-BDFC-E5E39280E5FF}" destId="{70D910C6-3EA9-4E0D-9FB5-5D28CD9DD4EE}" srcOrd="0" destOrd="0" presId="urn:microsoft.com/office/officeart/2005/8/layout/vList2"/>
    <dgm:cxn modelId="{1F891D4C-DED6-4FE9-BB60-22EF28FA12A4}" type="presOf" srcId="{80332CA8-C2C9-4013-B6C5-8B9625597422}" destId="{5F22862B-ECA1-47F0-AEE4-B5820D76DA42}" srcOrd="0" destOrd="0" presId="urn:microsoft.com/office/officeart/2005/8/layout/vList2"/>
    <dgm:cxn modelId="{238ECA72-A41F-497C-9A35-E8A2E58A38C7}" srcId="{65C75299-BD37-4C50-BDFC-E5E39280E5FF}" destId="{F67AD0F0-9E8E-49C7-9DD5-2653E9BD12E5}" srcOrd="0" destOrd="0" parTransId="{7B02F1CE-BD3D-40B4-BB33-FB35D6743BBE}" sibTransId="{F85117C0-6B75-4627-84B6-C1619AE8B117}"/>
    <dgm:cxn modelId="{FEE0C78D-1AE1-4F41-98DF-72D530D83D0B}" srcId="{65C75299-BD37-4C50-BDFC-E5E39280E5FF}" destId="{125365F9-B2EB-4352-894A-43201CE627FD}" srcOrd="2" destOrd="0" parTransId="{6DAA8E97-5E07-408A-8603-07012BDA7D22}" sibTransId="{00F52A03-5EEE-40BF-B622-3B6C23BA0DF0}"/>
    <dgm:cxn modelId="{792181B5-A662-4EE6-ADD2-10A3CDA28904}" srcId="{65C75299-BD37-4C50-BDFC-E5E39280E5FF}" destId="{80332CA8-C2C9-4013-B6C5-8B9625597422}" srcOrd="1" destOrd="0" parTransId="{8F807FEA-1CD8-4FCC-869B-849B2BAE23D9}" sibTransId="{7FDD1438-830B-44DC-A2CA-B6EF285E6CA8}"/>
    <dgm:cxn modelId="{844F86DA-25C9-42D6-9DBB-F47A48631292}" type="presOf" srcId="{F67AD0F0-9E8E-49C7-9DD5-2653E9BD12E5}" destId="{A444E76F-B617-4F55-B5FA-9E05167A3382}" srcOrd="0" destOrd="0" presId="urn:microsoft.com/office/officeart/2005/8/layout/vList2"/>
    <dgm:cxn modelId="{184253E0-3657-4D1B-AF7D-0AEC7494D2F2}" srcId="{65C75299-BD37-4C50-BDFC-E5E39280E5FF}" destId="{5F4D7844-7C0E-4D21-AFDD-8F640C1F1C21}" srcOrd="3" destOrd="0" parTransId="{3BDBE099-30A7-4D92-88EE-835EADC73CBC}" sibTransId="{EEF8C65E-2D4F-4751-9176-649A87F52B13}"/>
    <dgm:cxn modelId="{F112F6E8-01C4-49C5-86A0-CAB7DC4FE829}" type="presOf" srcId="{125365F9-B2EB-4352-894A-43201CE627FD}" destId="{1076B6C0-106B-49DD-A818-2B13F95827E5}" srcOrd="0" destOrd="0" presId="urn:microsoft.com/office/officeart/2005/8/layout/vList2"/>
    <dgm:cxn modelId="{A60FD926-60FE-47B0-A636-F0F39B76E314}" type="presParOf" srcId="{70D910C6-3EA9-4E0D-9FB5-5D28CD9DD4EE}" destId="{A444E76F-B617-4F55-B5FA-9E05167A3382}" srcOrd="0" destOrd="0" presId="urn:microsoft.com/office/officeart/2005/8/layout/vList2"/>
    <dgm:cxn modelId="{B563D635-C3B5-4C67-BF49-5A5D87D66855}" type="presParOf" srcId="{70D910C6-3EA9-4E0D-9FB5-5D28CD9DD4EE}" destId="{B1650058-0BAD-43D1-94AE-08D7CE508A2C}" srcOrd="1" destOrd="0" presId="urn:microsoft.com/office/officeart/2005/8/layout/vList2"/>
    <dgm:cxn modelId="{DCA32C90-DD18-45E6-86DF-16B9FCD803DF}" type="presParOf" srcId="{70D910C6-3EA9-4E0D-9FB5-5D28CD9DD4EE}" destId="{5F22862B-ECA1-47F0-AEE4-B5820D76DA42}" srcOrd="2" destOrd="0" presId="urn:microsoft.com/office/officeart/2005/8/layout/vList2"/>
    <dgm:cxn modelId="{7BFE0EDA-8798-4287-A72F-71FA82004214}" type="presParOf" srcId="{70D910C6-3EA9-4E0D-9FB5-5D28CD9DD4EE}" destId="{011F75D9-002B-4FE3-BFDF-3CB273ECC928}" srcOrd="3" destOrd="0" presId="urn:microsoft.com/office/officeart/2005/8/layout/vList2"/>
    <dgm:cxn modelId="{8FC11DF6-DC9D-4DE4-9C77-0410CEBFD8FB}" type="presParOf" srcId="{70D910C6-3EA9-4E0D-9FB5-5D28CD9DD4EE}" destId="{1076B6C0-106B-49DD-A818-2B13F95827E5}" srcOrd="4" destOrd="0" presId="urn:microsoft.com/office/officeart/2005/8/layout/vList2"/>
    <dgm:cxn modelId="{6DD6CD54-E8C4-4C6D-A0FD-14CA8D08FB47}" type="presParOf" srcId="{70D910C6-3EA9-4E0D-9FB5-5D28CD9DD4EE}" destId="{862B31BD-26ED-444F-8D02-2FA53ABA0BF7}" srcOrd="5" destOrd="0" presId="urn:microsoft.com/office/officeart/2005/8/layout/vList2"/>
    <dgm:cxn modelId="{1C02FB1F-3FD3-4F32-8B6A-7619397FD53E}" type="presParOf" srcId="{70D910C6-3EA9-4E0D-9FB5-5D28CD9DD4EE}" destId="{2131C6C1-1C8C-4526-8987-BBF3BEBB803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4417A1-BE9C-4570-ADC7-AB54C5FDA0A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3F2A9F-0F9A-4501-8AB8-5BF5C26FC04E}">
      <dgm:prSet/>
      <dgm:spPr/>
      <dgm:t>
        <a:bodyPr/>
        <a:lstStyle/>
        <a:p>
          <a:r>
            <a:rPr lang="en-US"/>
            <a:t>Challenge modes (with score bonuses)</a:t>
          </a:r>
        </a:p>
      </dgm:t>
    </dgm:pt>
    <dgm:pt modelId="{EF6F546F-A187-47B1-A090-78E927F094A8}" type="parTrans" cxnId="{3ECD2731-A536-4FB3-838D-72B5F78C595C}">
      <dgm:prSet/>
      <dgm:spPr/>
      <dgm:t>
        <a:bodyPr/>
        <a:lstStyle/>
        <a:p>
          <a:endParaRPr lang="en-US"/>
        </a:p>
      </dgm:t>
    </dgm:pt>
    <dgm:pt modelId="{CC42CDE1-9E98-4427-9B47-10831E66E950}" type="sibTrans" cxnId="{3ECD2731-A536-4FB3-838D-72B5F78C595C}">
      <dgm:prSet/>
      <dgm:spPr/>
      <dgm:t>
        <a:bodyPr/>
        <a:lstStyle/>
        <a:p>
          <a:endParaRPr lang="en-US"/>
        </a:p>
      </dgm:t>
    </dgm:pt>
    <dgm:pt modelId="{FC06F62D-9FD2-452F-B13D-A37A1F03A463}">
      <dgm:prSet/>
      <dgm:spPr/>
      <dgm:t>
        <a:bodyPr/>
        <a:lstStyle/>
        <a:p>
          <a:r>
            <a:rPr lang="en-US" dirty="0"/>
            <a:t>Location statistics</a:t>
          </a:r>
        </a:p>
      </dgm:t>
    </dgm:pt>
    <dgm:pt modelId="{40AC9F2B-A7A2-4B81-ABC8-7480088CE3C3}" type="parTrans" cxnId="{BD0D56E0-6A45-4FF2-9B6F-67EB2916ECD5}">
      <dgm:prSet/>
      <dgm:spPr/>
      <dgm:t>
        <a:bodyPr/>
        <a:lstStyle/>
        <a:p>
          <a:endParaRPr lang="en-US"/>
        </a:p>
      </dgm:t>
    </dgm:pt>
    <dgm:pt modelId="{5D4895F7-FF40-4F09-941D-9F19625D3F0F}" type="sibTrans" cxnId="{BD0D56E0-6A45-4FF2-9B6F-67EB2916ECD5}">
      <dgm:prSet/>
      <dgm:spPr/>
      <dgm:t>
        <a:bodyPr/>
        <a:lstStyle/>
        <a:p>
          <a:endParaRPr lang="en-US"/>
        </a:p>
      </dgm:t>
    </dgm:pt>
    <dgm:pt modelId="{FBD34AC5-4314-434E-9BB1-1874B47430D5}">
      <dgm:prSet/>
      <dgm:spPr/>
      <dgm:t>
        <a:bodyPr/>
        <a:lstStyle/>
        <a:p>
          <a:r>
            <a:rPr lang="en-US" dirty="0"/>
            <a:t>Rate locations</a:t>
          </a:r>
        </a:p>
      </dgm:t>
    </dgm:pt>
    <dgm:pt modelId="{ADD604FB-3D96-4DF1-8D6D-F8DF1FBDA008}" type="parTrans" cxnId="{EA80F11E-12B6-4A6A-97EF-734C4A4CDA17}">
      <dgm:prSet/>
      <dgm:spPr/>
      <dgm:t>
        <a:bodyPr/>
        <a:lstStyle/>
        <a:p>
          <a:endParaRPr lang="en-US"/>
        </a:p>
      </dgm:t>
    </dgm:pt>
    <dgm:pt modelId="{A792C7C3-AC27-4089-B762-0C3E0AE62930}" type="sibTrans" cxnId="{EA80F11E-12B6-4A6A-97EF-734C4A4CDA17}">
      <dgm:prSet/>
      <dgm:spPr/>
      <dgm:t>
        <a:bodyPr/>
        <a:lstStyle/>
        <a:p>
          <a:endParaRPr lang="en-US"/>
        </a:p>
      </dgm:t>
    </dgm:pt>
    <dgm:pt modelId="{54F96200-A4F4-464C-97E8-D30B9DE15138}">
      <dgm:prSet/>
      <dgm:spPr/>
      <dgm:t>
        <a:bodyPr/>
        <a:lstStyle/>
        <a:p>
          <a:r>
            <a:rPr lang="en-CA"/>
            <a:t>Save games (configs + locations)</a:t>
          </a:r>
          <a:endParaRPr lang="en-US"/>
        </a:p>
      </dgm:t>
    </dgm:pt>
    <dgm:pt modelId="{4FBB15C6-F3C8-42DD-8096-03D732508DB3}" type="parTrans" cxnId="{EA92BE6E-38EF-4FA9-9C0A-78B3B21D2D19}">
      <dgm:prSet/>
      <dgm:spPr/>
      <dgm:t>
        <a:bodyPr/>
        <a:lstStyle/>
        <a:p>
          <a:endParaRPr lang="en-US"/>
        </a:p>
      </dgm:t>
    </dgm:pt>
    <dgm:pt modelId="{C9373711-599A-4881-B842-58ACF0D7BB8A}" type="sibTrans" cxnId="{EA92BE6E-38EF-4FA9-9C0A-78B3B21D2D19}">
      <dgm:prSet/>
      <dgm:spPr/>
      <dgm:t>
        <a:bodyPr/>
        <a:lstStyle/>
        <a:p>
          <a:endParaRPr lang="en-US"/>
        </a:p>
      </dgm:t>
    </dgm:pt>
    <dgm:pt modelId="{F92D4B6D-98E6-4E7C-91FB-F18E5BA94431}">
      <dgm:prSet/>
      <dgm:spPr/>
      <dgm:t>
        <a:bodyPr/>
        <a:lstStyle/>
        <a:p>
          <a:r>
            <a:rPr lang="en-CA"/>
            <a:t>Share games (configs + locations)</a:t>
          </a:r>
          <a:endParaRPr lang="en-US"/>
        </a:p>
      </dgm:t>
    </dgm:pt>
    <dgm:pt modelId="{D195A9AE-9D82-411C-8762-94D2F77B61F9}" type="parTrans" cxnId="{D590545B-54BF-4A9B-A83C-16AB9B170C86}">
      <dgm:prSet/>
      <dgm:spPr/>
      <dgm:t>
        <a:bodyPr/>
        <a:lstStyle/>
        <a:p>
          <a:endParaRPr lang="en-US"/>
        </a:p>
      </dgm:t>
    </dgm:pt>
    <dgm:pt modelId="{89BD3EA4-1D75-4304-B1A9-89C155AA04E1}" type="sibTrans" cxnId="{D590545B-54BF-4A9B-A83C-16AB9B170C86}">
      <dgm:prSet/>
      <dgm:spPr/>
      <dgm:t>
        <a:bodyPr/>
        <a:lstStyle/>
        <a:p>
          <a:endParaRPr lang="en-US"/>
        </a:p>
      </dgm:t>
    </dgm:pt>
    <dgm:pt modelId="{603ADBBE-A393-467B-A48B-8CA57EDD9A06}">
      <dgm:prSet/>
      <dgm:spPr/>
      <dgm:t>
        <a:bodyPr/>
        <a:lstStyle/>
        <a:p>
          <a:r>
            <a:rPr lang="en-CA" dirty="0"/>
            <a:t>Leaderboards</a:t>
          </a:r>
          <a:endParaRPr lang="en-US" dirty="0"/>
        </a:p>
      </dgm:t>
    </dgm:pt>
    <dgm:pt modelId="{2429F272-48BD-48FA-9BC3-32097885374E}" type="parTrans" cxnId="{6C55E211-719E-4A19-89C9-A9EEE7C92314}">
      <dgm:prSet/>
      <dgm:spPr/>
      <dgm:t>
        <a:bodyPr/>
        <a:lstStyle/>
        <a:p>
          <a:endParaRPr lang="en-US"/>
        </a:p>
      </dgm:t>
    </dgm:pt>
    <dgm:pt modelId="{517DD300-5417-47F0-8FEA-A893CCBC42CF}" type="sibTrans" cxnId="{6C55E211-719E-4A19-89C9-A9EEE7C92314}">
      <dgm:prSet/>
      <dgm:spPr/>
      <dgm:t>
        <a:bodyPr/>
        <a:lstStyle/>
        <a:p>
          <a:endParaRPr lang="en-US"/>
        </a:p>
      </dgm:t>
    </dgm:pt>
    <dgm:pt modelId="{F2208C39-8821-4553-84F8-F921729EA091}">
      <dgm:prSet/>
      <dgm:spPr/>
      <dgm:t>
        <a:bodyPr/>
        <a:lstStyle/>
        <a:p>
          <a:r>
            <a:rPr lang="en-US" dirty="0"/>
            <a:t>User-submitted locations</a:t>
          </a:r>
          <a:endParaRPr lang="en-CA" dirty="0"/>
        </a:p>
      </dgm:t>
    </dgm:pt>
    <dgm:pt modelId="{05B3B7EF-57A0-4CD7-9253-887576608206}" type="parTrans" cxnId="{24EFF60E-0264-4473-8B13-F0EA8EC4B10E}">
      <dgm:prSet/>
      <dgm:spPr/>
      <dgm:t>
        <a:bodyPr/>
        <a:lstStyle/>
        <a:p>
          <a:endParaRPr lang="en-CA"/>
        </a:p>
      </dgm:t>
    </dgm:pt>
    <dgm:pt modelId="{D0AF0C31-B516-42D2-A0DC-4B93BA1B6B35}" type="sibTrans" cxnId="{24EFF60E-0264-4473-8B13-F0EA8EC4B10E}">
      <dgm:prSet/>
      <dgm:spPr/>
      <dgm:t>
        <a:bodyPr/>
        <a:lstStyle/>
        <a:p>
          <a:endParaRPr lang="en-CA"/>
        </a:p>
      </dgm:t>
    </dgm:pt>
    <dgm:pt modelId="{BF03D124-84B9-4D57-A7FA-05BA9F001247}" type="pres">
      <dgm:prSet presAssocID="{AE4417A1-BE9C-4570-ADC7-AB54C5FDA0A5}" presName="vert0" presStyleCnt="0">
        <dgm:presLayoutVars>
          <dgm:dir/>
          <dgm:animOne val="branch"/>
          <dgm:animLvl val="lvl"/>
        </dgm:presLayoutVars>
      </dgm:prSet>
      <dgm:spPr/>
    </dgm:pt>
    <dgm:pt modelId="{C57B9BF2-E1A8-498A-80FE-A27D9ABF4861}" type="pres">
      <dgm:prSet presAssocID="{F03F2A9F-0F9A-4501-8AB8-5BF5C26FC04E}" presName="thickLine" presStyleLbl="alignNode1" presStyleIdx="0" presStyleCnt="7"/>
      <dgm:spPr/>
    </dgm:pt>
    <dgm:pt modelId="{B08477A4-32AB-4884-8B2A-A947445F0EF3}" type="pres">
      <dgm:prSet presAssocID="{F03F2A9F-0F9A-4501-8AB8-5BF5C26FC04E}" presName="horz1" presStyleCnt="0"/>
      <dgm:spPr/>
    </dgm:pt>
    <dgm:pt modelId="{3497A2D8-554B-458E-83A3-629AD81201AC}" type="pres">
      <dgm:prSet presAssocID="{F03F2A9F-0F9A-4501-8AB8-5BF5C26FC04E}" presName="tx1" presStyleLbl="revTx" presStyleIdx="0" presStyleCnt="7"/>
      <dgm:spPr/>
    </dgm:pt>
    <dgm:pt modelId="{672E555C-9352-47D4-95E2-903CCA703202}" type="pres">
      <dgm:prSet presAssocID="{F03F2A9F-0F9A-4501-8AB8-5BF5C26FC04E}" presName="vert1" presStyleCnt="0"/>
      <dgm:spPr/>
    </dgm:pt>
    <dgm:pt modelId="{CBC07BB4-5A76-471E-9D7F-13C593127D22}" type="pres">
      <dgm:prSet presAssocID="{F2208C39-8821-4553-84F8-F921729EA091}" presName="thickLine" presStyleLbl="alignNode1" presStyleIdx="1" presStyleCnt="7"/>
      <dgm:spPr/>
    </dgm:pt>
    <dgm:pt modelId="{979D868E-0B16-4964-B258-EC1800422AF3}" type="pres">
      <dgm:prSet presAssocID="{F2208C39-8821-4553-84F8-F921729EA091}" presName="horz1" presStyleCnt="0"/>
      <dgm:spPr/>
    </dgm:pt>
    <dgm:pt modelId="{4951EA9B-2CF9-4A6C-93A6-EDADE513F409}" type="pres">
      <dgm:prSet presAssocID="{F2208C39-8821-4553-84F8-F921729EA091}" presName="tx1" presStyleLbl="revTx" presStyleIdx="1" presStyleCnt="7"/>
      <dgm:spPr/>
    </dgm:pt>
    <dgm:pt modelId="{86C81049-4C42-4B9B-B130-9A7427B34B59}" type="pres">
      <dgm:prSet presAssocID="{F2208C39-8821-4553-84F8-F921729EA091}" presName="vert1" presStyleCnt="0"/>
      <dgm:spPr/>
    </dgm:pt>
    <dgm:pt modelId="{7B292236-D5C0-495C-82F2-D3F3836CC3DE}" type="pres">
      <dgm:prSet presAssocID="{FC06F62D-9FD2-452F-B13D-A37A1F03A463}" presName="thickLine" presStyleLbl="alignNode1" presStyleIdx="2" presStyleCnt="7"/>
      <dgm:spPr/>
    </dgm:pt>
    <dgm:pt modelId="{55EFAF29-95D7-4F3D-A064-FFD19B5A84D2}" type="pres">
      <dgm:prSet presAssocID="{FC06F62D-9FD2-452F-B13D-A37A1F03A463}" presName="horz1" presStyleCnt="0"/>
      <dgm:spPr/>
    </dgm:pt>
    <dgm:pt modelId="{54D2E758-A738-4D6C-9041-FAA0A6905F46}" type="pres">
      <dgm:prSet presAssocID="{FC06F62D-9FD2-452F-B13D-A37A1F03A463}" presName="tx1" presStyleLbl="revTx" presStyleIdx="2" presStyleCnt="7"/>
      <dgm:spPr/>
    </dgm:pt>
    <dgm:pt modelId="{41A58C35-267F-433E-AEF8-19B61E97BA81}" type="pres">
      <dgm:prSet presAssocID="{FC06F62D-9FD2-452F-B13D-A37A1F03A463}" presName="vert1" presStyleCnt="0"/>
      <dgm:spPr/>
    </dgm:pt>
    <dgm:pt modelId="{51338D83-9B28-4C82-A5E6-0A3A2B51A685}" type="pres">
      <dgm:prSet presAssocID="{FBD34AC5-4314-434E-9BB1-1874B47430D5}" presName="thickLine" presStyleLbl="alignNode1" presStyleIdx="3" presStyleCnt="7"/>
      <dgm:spPr/>
    </dgm:pt>
    <dgm:pt modelId="{8819109D-F3FA-4305-A667-523FD10787DA}" type="pres">
      <dgm:prSet presAssocID="{FBD34AC5-4314-434E-9BB1-1874B47430D5}" presName="horz1" presStyleCnt="0"/>
      <dgm:spPr/>
    </dgm:pt>
    <dgm:pt modelId="{A41E672D-6047-4275-BDDB-B9BE6150A193}" type="pres">
      <dgm:prSet presAssocID="{FBD34AC5-4314-434E-9BB1-1874B47430D5}" presName="tx1" presStyleLbl="revTx" presStyleIdx="3" presStyleCnt="7"/>
      <dgm:spPr/>
    </dgm:pt>
    <dgm:pt modelId="{B9811490-742F-44A6-AE6D-C47880572F8E}" type="pres">
      <dgm:prSet presAssocID="{FBD34AC5-4314-434E-9BB1-1874B47430D5}" presName="vert1" presStyleCnt="0"/>
      <dgm:spPr/>
    </dgm:pt>
    <dgm:pt modelId="{F6A8020E-61C4-47F1-BF1C-80417AF169F9}" type="pres">
      <dgm:prSet presAssocID="{54F96200-A4F4-464C-97E8-D30B9DE15138}" presName="thickLine" presStyleLbl="alignNode1" presStyleIdx="4" presStyleCnt="7"/>
      <dgm:spPr/>
    </dgm:pt>
    <dgm:pt modelId="{8FEA1CB2-0CE4-451D-A270-3E77211F2FBF}" type="pres">
      <dgm:prSet presAssocID="{54F96200-A4F4-464C-97E8-D30B9DE15138}" presName="horz1" presStyleCnt="0"/>
      <dgm:spPr/>
    </dgm:pt>
    <dgm:pt modelId="{E4A676E6-3964-47BF-921F-709C58EB595B}" type="pres">
      <dgm:prSet presAssocID="{54F96200-A4F4-464C-97E8-D30B9DE15138}" presName="tx1" presStyleLbl="revTx" presStyleIdx="4" presStyleCnt="7"/>
      <dgm:spPr/>
    </dgm:pt>
    <dgm:pt modelId="{DB2919A6-74F1-4BA6-982A-E0AA944BEE13}" type="pres">
      <dgm:prSet presAssocID="{54F96200-A4F4-464C-97E8-D30B9DE15138}" presName="vert1" presStyleCnt="0"/>
      <dgm:spPr/>
    </dgm:pt>
    <dgm:pt modelId="{9F9753C8-A9DF-4EE0-B50F-6090E6A9500E}" type="pres">
      <dgm:prSet presAssocID="{F92D4B6D-98E6-4E7C-91FB-F18E5BA94431}" presName="thickLine" presStyleLbl="alignNode1" presStyleIdx="5" presStyleCnt="7"/>
      <dgm:spPr/>
    </dgm:pt>
    <dgm:pt modelId="{68CB45DC-CB14-4837-9477-D19E966B4F48}" type="pres">
      <dgm:prSet presAssocID="{F92D4B6D-98E6-4E7C-91FB-F18E5BA94431}" presName="horz1" presStyleCnt="0"/>
      <dgm:spPr/>
    </dgm:pt>
    <dgm:pt modelId="{E864BD72-AF0E-46AF-BB28-E8716E2D42AF}" type="pres">
      <dgm:prSet presAssocID="{F92D4B6D-98E6-4E7C-91FB-F18E5BA94431}" presName="tx1" presStyleLbl="revTx" presStyleIdx="5" presStyleCnt="7"/>
      <dgm:spPr/>
    </dgm:pt>
    <dgm:pt modelId="{CE7FF719-9391-4114-BECB-FBA40424462E}" type="pres">
      <dgm:prSet presAssocID="{F92D4B6D-98E6-4E7C-91FB-F18E5BA94431}" presName="vert1" presStyleCnt="0"/>
      <dgm:spPr/>
    </dgm:pt>
    <dgm:pt modelId="{45A1CEF3-CD5D-4508-8A91-81E44ECFF633}" type="pres">
      <dgm:prSet presAssocID="{603ADBBE-A393-467B-A48B-8CA57EDD9A06}" presName="thickLine" presStyleLbl="alignNode1" presStyleIdx="6" presStyleCnt="7"/>
      <dgm:spPr/>
    </dgm:pt>
    <dgm:pt modelId="{7389ABBA-B2A6-4C96-ACB2-92543188F072}" type="pres">
      <dgm:prSet presAssocID="{603ADBBE-A393-467B-A48B-8CA57EDD9A06}" presName="horz1" presStyleCnt="0"/>
      <dgm:spPr/>
    </dgm:pt>
    <dgm:pt modelId="{BDB94B3F-112E-4546-B6E6-F0E40D8C85F6}" type="pres">
      <dgm:prSet presAssocID="{603ADBBE-A393-467B-A48B-8CA57EDD9A06}" presName="tx1" presStyleLbl="revTx" presStyleIdx="6" presStyleCnt="7"/>
      <dgm:spPr/>
    </dgm:pt>
    <dgm:pt modelId="{87D4E6AB-F59B-4E63-A041-0DAAC8C3163E}" type="pres">
      <dgm:prSet presAssocID="{603ADBBE-A393-467B-A48B-8CA57EDD9A06}" presName="vert1" presStyleCnt="0"/>
      <dgm:spPr/>
    </dgm:pt>
  </dgm:ptLst>
  <dgm:cxnLst>
    <dgm:cxn modelId="{FCD71509-193A-439F-955D-29FF719B1190}" type="presOf" srcId="{F2208C39-8821-4553-84F8-F921729EA091}" destId="{4951EA9B-2CF9-4A6C-93A6-EDADE513F409}" srcOrd="0" destOrd="0" presId="urn:microsoft.com/office/officeart/2008/layout/LinedList"/>
    <dgm:cxn modelId="{24EFF60E-0264-4473-8B13-F0EA8EC4B10E}" srcId="{AE4417A1-BE9C-4570-ADC7-AB54C5FDA0A5}" destId="{F2208C39-8821-4553-84F8-F921729EA091}" srcOrd="1" destOrd="0" parTransId="{05B3B7EF-57A0-4CD7-9253-887576608206}" sibTransId="{D0AF0C31-B516-42D2-A0DC-4B93BA1B6B35}"/>
    <dgm:cxn modelId="{6C55E211-719E-4A19-89C9-A9EEE7C92314}" srcId="{AE4417A1-BE9C-4570-ADC7-AB54C5FDA0A5}" destId="{603ADBBE-A393-467B-A48B-8CA57EDD9A06}" srcOrd="6" destOrd="0" parTransId="{2429F272-48BD-48FA-9BC3-32097885374E}" sibTransId="{517DD300-5417-47F0-8FEA-A893CCBC42CF}"/>
    <dgm:cxn modelId="{EA80F11E-12B6-4A6A-97EF-734C4A4CDA17}" srcId="{AE4417A1-BE9C-4570-ADC7-AB54C5FDA0A5}" destId="{FBD34AC5-4314-434E-9BB1-1874B47430D5}" srcOrd="3" destOrd="0" parTransId="{ADD604FB-3D96-4DF1-8D6D-F8DF1FBDA008}" sibTransId="{A792C7C3-AC27-4089-B762-0C3E0AE62930}"/>
    <dgm:cxn modelId="{ABCAE621-7B0E-4714-85F9-183BEA8EEC8F}" type="presOf" srcId="{F03F2A9F-0F9A-4501-8AB8-5BF5C26FC04E}" destId="{3497A2D8-554B-458E-83A3-629AD81201AC}" srcOrd="0" destOrd="0" presId="urn:microsoft.com/office/officeart/2008/layout/LinedList"/>
    <dgm:cxn modelId="{3ECD2731-A536-4FB3-838D-72B5F78C595C}" srcId="{AE4417A1-BE9C-4570-ADC7-AB54C5FDA0A5}" destId="{F03F2A9F-0F9A-4501-8AB8-5BF5C26FC04E}" srcOrd="0" destOrd="0" parTransId="{EF6F546F-A187-47B1-A090-78E927F094A8}" sibTransId="{CC42CDE1-9E98-4427-9B47-10831E66E950}"/>
    <dgm:cxn modelId="{D590545B-54BF-4A9B-A83C-16AB9B170C86}" srcId="{AE4417A1-BE9C-4570-ADC7-AB54C5FDA0A5}" destId="{F92D4B6D-98E6-4E7C-91FB-F18E5BA94431}" srcOrd="5" destOrd="0" parTransId="{D195A9AE-9D82-411C-8762-94D2F77B61F9}" sibTransId="{89BD3EA4-1D75-4304-B1A9-89C155AA04E1}"/>
    <dgm:cxn modelId="{ED08DF68-08C0-4EA9-83CC-D2087BF3E0FC}" type="presOf" srcId="{F92D4B6D-98E6-4E7C-91FB-F18E5BA94431}" destId="{E864BD72-AF0E-46AF-BB28-E8716E2D42AF}" srcOrd="0" destOrd="0" presId="urn:microsoft.com/office/officeart/2008/layout/LinedList"/>
    <dgm:cxn modelId="{EA92BE6E-38EF-4FA9-9C0A-78B3B21D2D19}" srcId="{AE4417A1-BE9C-4570-ADC7-AB54C5FDA0A5}" destId="{54F96200-A4F4-464C-97E8-D30B9DE15138}" srcOrd="4" destOrd="0" parTransId="{4FBB15C6-F3C8-42DD-8096-03D732508DB3}" sibTransId="{C9373711-599A-4881-B842-58ACF0D7BB8A}"/>
    <dgm:cxn modelId="{D06E51AC-3FBF-4C4C-B5B8-1DA0F9DCA66D}" type="presOf" srcId="{FBD34AC5-4314-434E-9BB1-1874B47430D5}" destId="{A41E672D-6047-4275-BDDB-B9BE6150A193}" srcOrd="0" destOrd="0" presId="urn:microsoft.com/office/officeart/2008/layout/LinedList"/>
    <dgm:cxn modelId="{1FA1DFBD-AF8A-47A9-B0B2-80EE470AA447}" type="presOf" srcId="{54F96200-A4F4-464C-97E8-D30B9DE15138}" destId="{E4A676E6-3964-47BF-921F-709C58EB595B}" srcOrd="0" destOrd="0" presId="urn:microsoft.com/office/officeart/2008/layout/LinedList"/>
    <dgm:cxn modelId="{925A4BBF-1AF7-47DA-A57A-E424D8BE2B1C}" type="presOf" srcId="{AE4417A1-BE9C-4570-ADC7-AB54C5FDA0A5}" destId="{BF03D124-84B9-4D57-A7FA-05BA9F001247}" srcOrd="0" destOrd="0" presId="urn:microsoft.com/office/officeart/2008/layout/LinedList"/>
    <dgm:cxn modelId="{BD0D56E0-6A45-4FF2-9B6F-67EB2916ECD5}" srcId="{AE4417A1-BE9C-4570-ADC7-AB54C5FDA0A5}" destId="{FC06F62D-9FD2-452F-B13D-A37A1F03A463}" srcOrd="2" destOrd="0" parTransId="{40AC9F2B-A7A2-4B81-ABC8-7480088CE3C3}" sibTransId="{5D4895F7-FF40-4F09-941D-9F19625D3F0F}"/>
    <dgm:cxn modelId="{D0D473E3-FB5D-4B40-A908-865EA3CE551B}" type="presOf" srcId="{FC06F62D-9FD2-452F-B13D-A37A1F03A463}" destId="{54D2E758-A738-4D6C-9041-FAA0A6905F46}" srcOrd="0" destOrd="0" presId="urn:microsoft.com/office/officeart/2008/layout/LinedList"/>
    <dgm:cxn modelId="{CC2535F5-65AD-45D0-9077-34C28A48D035}" type="presOf" srcId="{603ADBBE-A393-467B-A48B-8CA57EDD9A06}" destId="{BDB94B3F-112E-4546-B6E6-F0E40D8C85F6}" srcOrd="0" destOrd="0" presId="urn:microsoft.com/office/officeart/2008/layout/LinedList"/>
    <dgm:cxn modelId="{2C28ECBE-6679-41CB-B9E7-F3B55E87479B}" type="presParOf" srcId="{BF03D124-84B9-4D57-A7FA-05BA9F001247}" destId="{C57B9BF2-E1A8-498A-80FE-A27D9ABF4861}" srcOrd="0" destOrd="0" presId="urn:microsoft.com/office/officeart/2008/layout/LinedList"/>
    <dgm:cxn modelId="{7C13BC93-11B8-4952-9AAF-729BA386537D}" type="presParOf" srcId="{BF03D124-84B9-4D57-A7FA-05BA9F001247}" destId="{B08477A4-32AB-4884-8B2A-A947445F0EF3}" srcOrd="1" destOrd="0" presId="urn:microsoft.com/office/officeart/2008/layout/LinedList"/>
    <dgm:cxn modelId="{90AC35D5-354A-49E2-B0E9-7EBD626BB7AF}" type="presParOf" srcId="{B08477A4-32AB-4884-8B2A-A947445F0EF3}" destId="{3497A2D8-554B-458E-83A3-629AD81201AC}" srcOrd="0" destOrd="0" presId="urn:microsoft.com/office/officeart/2008/layout/LinedList"/>
    <dgm:cxn modelId="{7AEE32F9-794C-4D22-B0FD-7F97D4405903}" type="presParOf" srcId="{B08477A4-32AB-4884-8B2A-A947445F0EF3}" destId="{672E555C-9352-47D4-95E2-903CCA703202}" srcOrd="1" destOrd="0" presId="urn:microsoft.com/office/officeart/2008/layout/LinedList"/>
    <dgm:cxn modelId="{B49BEA3E-EBE4-4BDF-9494-7009EBD88D55}" type="presParOf" srcId="{BF03D124-84B9-4D57-A7FA-05BA9F001247}" destId="{CBC07BB4-5A76-471E-9D7F-13C593127D22}" srcOrd="2" destOrd="0" presId="urn:microsoft.com/office/officeart/2008/layout/LinedList"/>
    <dgm:cxn modelId="{28D0116C-283A-4578-B50A-F1B81DDD4A27}" type="presParOf" srcId="{BF03D124-84B9-4D57-A7FA-05BA9F001247}" destId="{979D868E-0B16-4964-B258-EC1800422AF3}" srcOrd="3" destOrd="0" presId="urn:microsoft.com/office/officeart/2008/layout/LinedList"/>
    <dgm:cxn modelId="{6442A5C1-75C7-4800-978B-AC6393684F74}" type="presParOf" srcId="{979D868E-0B16-4964-B258-EC1800422AF3}" destId="{4951EA9B-2CF9-4A6C-93A6-EDADE513F409}" srcOrd="0" destOrd="0" presId="urn:microsoft.com/office/officeart/2008/layout/LinedList"/>
    <dgm:cxn modelId="{9A377A21-877E-4248-9B2E-8573136A5C4B}" type="presParOf" srcId="{979D868E-0B16-4964-B258-EC1800422AF3}" destId="{86C81049-4C42-4B9B-B130-9A7427B34B59}" srcOrd="1" destOrd="0" presId="urn:microsoft.com/office/officeart/2008/layout/LinedList"/>
    <dgm:cxn modelId="{90B02D95-4768-4E73-80D6-149C3C64338E}" type="presParOf" srcId="{BF03D124-84B9-4D57-A7FA-05BA9F001247}" destId="{7B292236-D5C0-495C-82F2-D3F3836CC3DE}" srcOrd="4" destOrd="0" presId="urn:microsoft.com/office/officeart/2008/layout/LinedList"/>
    <dgm:cxn modelId="{B75A72A5-9EF0-4FCE-9535-977693B5A33C}" type="presParOf" srcId="{BF03D124-84B9-4D57-A7FA-05BA9F001247}" destId="{55EFAF29-95D7-4F3D-A064-FFD19B5A84D2}" srcOrd="5" destOrd="0" presId="urn:microsoft.com/office/officeart/2008/layout/LinedList"/>
    <dgm:cxn modelId="{165E6D06-64BE-4A02-8F2A-A95A6BFACF3D}" type="presParOf" srcId="{55EFAF29-95D7-4F3D-A064-FFD19B5A84D2}" destId="{54D2E758-A738-4D6C-9041-FAA0A6905F46}" srcOrd="0" destOrd="0" presId="urn:microsoft.com/office/officeart/2008/layout/LinedList"/>
    <dgm:cxn modelId="{E0C0CF6C-5385-403F-B28A-C1F832502E82}" type="presParOf" srcId="{55EFAF29-95D7-4F3D-A064-FFD19B5A84D2}" destId="{41A58C35-267F-433E-AEF8-19B61E97BA81}" srcOrd="1" destOrd="0" presId="urn:microsoft.com/office/officeart/2008/layout/LinedList"/>
    <dgm:cxn modelId="{6E1F6529-0FFA-4D25-912A-D62CB535BF4A}" type="presParOf" srcId="{BF03D124-84B9-4D57-A7FA-05BA9F001247}" destId="{51338D83-9B28-4C82-A5E6-0A3A2B51A685}" srcOrd="6" destOrd="0" presId="urn:microsoft.com/office/officeart/2008/layout/LinedList"/>
    <dgm:cxn modelId="{A04E2D10-B5F8-4108-8D81-394928E24ACC}" type="presParOf" srcId="{BF03D124-84B9-4D57-A7FA-05BA9F001247}" destId="{8819109D-F3FA-4305-A667-523FD10787DA}" srcOrd="7" destOrd="0" presId="urn:microsoft.com/office/officeart/2008/layout/LinedList"/>
    <dgm:cxn modelId="{79E3AF69-98FD-4720-A5B9-8CDB293CFD4C}" type="presParOf" srcId="{8819109D-F3FA-4305-A667-523FD10787DA}" destId="{A41E672D-6047-4275-BDDB-B9BE6150A193}" srcOrd="0" destOrd="0" presId="urn:microsoft.com/office/officeart/2008/layout/LinedList"/>
    <dgm:cxn modelId="{1991CB5D-3A1A-45B9-8D0F-DB2CD3595A74}" type="presParOf" srcId="{8819109D-F3FA-4305-A667-523FD10787DA}" destId="{B9811490-742F-44A6-AE6D-C47880572F8E}" srcOrd="1" destOrd="0" presId="urn:microsoft.com/office/officeart/2008/layout/LinedList"/>
    <dgm:cxn modelId="{A1A6CE51-54CA-4A0A-BB54-7D85D2107DC4}" type="presParOf" srcId="{BF03D124-84B9-4D57-A7FA-05BA9F001247}" destId="{F6A8020E-61C4-47F1-BF1C-80417AF169F9}" srcOrd="8" destOrd="0" presId="urn:microsoft.com/office/officeart/2008/layout/LinedList"/>
    <dgm:cxn modelId="{637B3192-B767-4B3B-AE61-1D6AA1733271}" type="presParOf" srcId="{BF03D124-84B9-4D57-A7FA-05BA9F001247}" destId="{8FEA1CB2-0CE4-451D-A270-3E77211F2FBF}" srcOrd="9" destOrd="0" presId="urn:microsoft.com/office/officeart/2008/layout/LinedList"/>
    <dgm:cxn modelId="{B23260DC-A58E-43C1-AFD4-EFECF6D9C98F}" type="presParOf" srcId="{8FEA1CB2-0CE4-451D-A270-3E77211F2FBF}" destId="{E4A676E6-3964-47BF-921F-709C58EB595B}" srcOrd="0" destOrd="0" presId="urn:microsoft.com/office/officeart/2008/layout/LinedList"/>
    <dgm:cxn modelId="{E8E26A7A-7E1A-40F2-9EE6-75AAE7CFC277}" type="presParOf" srcId="{8FEA1CB2-0CE4-451D-A270-3E77211F2FBF}" destId="{DB2919A6-74F1-4BA6-982A-E0AA944BEE13}" srcOrd="1" destOrd="0" presId="urn:microsoft.com/office/officeart/2008/layout/LinedList"/>
    <dgm:cxn modelId="{CA9914FC-6BF4-4080-8E49-CCFBC3D2A4B6}" type="presParOf" srcId="{BF03D124-84B9-4D57-A7FA-05BA9F001247}" destId="{9F9753C8-A9DF-4EE0-B50F-6090E6A9500E}" srcOrd="10" destOrd="0" presId="urn:microsoft.com/office/officeart/2008/layout/LinedList"/>
    <dgm:cxn modelId="{1E678A08-E824-43FD-9416-E211CDEB4760}" type="presParOf" srcId="{BF03D124-84B9-4D57-A7FA-05BA9F001247}" destId="{68CB45DC-CB14-4837-9477-D19E966B4F48}" srcOrd="11" destOrd="0" presId="urn:microsoft.com/office/officeart/2008/layout/LinedList"/>
    <dgm:cxn modelId="{71526426-5F40-4CE6-A691-FEE0F8BF59BE}" type="presParOf" srcId="{68CB45DC-CB14-4837-9477-D19E966B4F48}" destId="{E864BD72-AF0E-46AF-BB28-E8716E2D42AF}" srcOrd="0" destOrd="0" presId="urn:microsoft.com/office/officeart/2008/layout/LinedList"/>
    <dgm:cxn modelId="{DA747B29-3251-4A8B-A1B9-8DBBC9BF673E}" type="presParOf" srcId="{68CB45DC-CB14-4837-9477-D19E966B4F48}" destId="{CE7FF719-9391-4114-BECB-FBA40424462E}" srcOrd="1" destOrd="0" presId="urn:microsoft.com/office/officeart/2008/layout/LinedList"/>
    <dgm:cxn modelId="{25616490-9EC3-4017-ADAF-FB01711B2D30}" type="presParOf" srcId="{BF03D124-84B9-4D57-A7FA-05BA9F001247}" destId="{45A1CEF3-CD5D-4508-8A91-81E44ECFF633}" srcOrd="12" destOrd="0" presId="urn:microsoft.com/office/officeart/2008/layout/LinedList"/>
    <dgm:cxn modelId="{527CEAE6-32F1-461B-9CA6-F0A7DBEAF78D}" type="presParOf" srcId="{BF03D124-84B9-4D57-A7FA-05BA9F001247}" destId="{7389ABBA-B2A6-4C96-ACB2-92543188F072}" srcOrd="13" destOrd="0" presId="urn:microsoft.com/office/officeart/2008/layout/LinedList"/>
    <dgm:cxn modelId="{2810822E-4058-4D7D-9FDF-40709C3A6393}" type="presParOf" srcId="{7389ABBA-B2A6-4C96-ACB2-92543188F072}" destId="{BDB94B3F-112E-4546-B6E6-F0E40D8C85F6}" srcOrd="0" destOrd="0" presId="urn:microsoft.com/office/officeart/2008/layout/LinedList"/>
    <dgm:cxn modelId="{E960024E-7BA5-4408-A851-5649601C5091}" type="presParOf" srcId="{7389ABBA-B2A6-4C96-ACB2-92543188F072}" destId="{87D4E6AB-F59B-4E63-A041-0DAAC8C316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33B673-FFE5-448A-8371-B9FDFE260C77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834A91-2975-48FF-BE79-B82C8B9F958F}">
      <dgm:prSet/>
      <dgm:spPr/>
      <dgm:t>
        <a:bodyPr/>
        <a:lstStyle/>
        <a:p>
          <a:r>
            <a:rPr lang="en-US"/>
            <a:t>Sprint 2</a:t>
          </a:r>
        </a:p>
      </dgm:t>
    </dgm:pt>
    <dgm:pt modelId="{69AC5D2F-D39F-4353-B425-5EE7B2D5498F}" type="parTrans" cxnId="{96AFD642-C533-4D60-AE26-0033DD0846CA}">
      <dgm:prSet/>
      <dgm:spPr/>
      <dgm:t>
        <a:bodyPr/>
        <a:lstStyle/>
        <a:p>
          <a:endParaRPr lang="en-US"/>
        </a:p>
      </dgm:t>
    </dgm:pt>
    <dgm:pt modelId="{7599B501-EB83-419F-A646-C4B6BB35F7E7}" type="sibTrans" cxnId="{96AFD642-C533-4D60-AE26-0033DD0846CA}">
      <dgm:prSet/>
      <dgm:spPr/>
      <dgm:t>
        <a:bodyPr/>
        <a:lstStyle/>
        <a:p>
          <a:endParaRPr lang="en-US"/>
        </a:p>
      </dgm:t>
    </dgm:pt>
    <dgm:pt modelId="{08C1CDFC-E9B6-45C3-8E0E-B5B040B72B45}">
      <dgm:prSet/>
      <dgm:spPr/>
      <dgm:t>
        <a:bodyPr/>
        <a:lstStyle/>
        <a:p>
          <a:r>
            <a:rPr lang="en-CA"/>
            <a:t>Game configuration</a:t>
          </a:r>
          <a:endParaRPr lang="en-US"/>
        </a:p>
      </dgm:t>
    </dgm:pt>
    <dgm:pt modelId="{DDC2D103-2765-4902-8C80-6D1C9F249E52}" type="parTrans" cxnId="{22ABB1BA-0B5D-43FF-92D5-1B8EFA505987}">
      <dgm:prSet/>
      <dgm:spPr/>
      <dgm:t>
        <a:bodyPr/>
        <a:lstStyle/>
        <a:p>
          <a:endParaRPr lang="en-US"/>
        </a:p>
      </dgm:t>
    </dgm:pt>
    <dgm:pt modelId="{FB25D422-0592-4151-BF52-E31A82BC0C33}" type="sibTrans" cxnId="{22ABB1BA-0B5D-43FF-92D5-1B8EFA505987}">
      <dgm:prSet/>
      <dgm:spPr/>
      <dgm:t>
        <a:bodyPr/>
        <a:lstStyle/>
        <a:p>
          <a:endParaRPr lang="en-US"/>
        </a:p>
      </dgm:t>
    </dgm:pt>
    <dgm:pt modelId="{5A3F0E97-C0D0-4EF1-A174-F94B3E41E070}">
      <dgm:prSet/>
      <dgm:spPr/>
      <dgm:t>
        <a:bodyPr/>
        <a:lstStyle/>
        <a:p>
          <a:r>
            <a:rPr lang="en-CA"/>
            <a:t>Location guessing</a:t>
          </a:r>
          <a:endParaRPr lang="en-US"/>
        </a:p>
      </dgm:t>
    </dgm:pt>
    <dgm:pt modelId="{94093DDA-C6BD-43DC-9EB4-6355E81B05BF}" type="parTrans" cxnId="{0E4C580E-94E7-4B31-A6A7-1D202FBEA6B9}">
      <dgm:prSet/>
      <dgm:spPr/>
      <dgm:t>
        <a:bodyPr/>
        <a:lstStyle/>
        <a:p>
          <a:endParaRPr lang="en-US"/>
        </a:p>
      </dgm:t>
    </dgm:pt>
    <dgm:pt modelId="{C0F861D7-165A-4AEB-A040-8F929DDF37DF}" type="sibTrans" cxnId="{0E4C580E-94E7-4B31-A6A7-1D202FBEA6B9}">
      <dgm:prSet/>
      <dgm:spPr/>
      <dgm:t>
        <a:bodyPr/>
        <a:lstStyle/>
        <a:p>
          <a:endParaRPr lang="en-US"/>
        </a:p>
      </dgm:t>
    </dgm:pt>
    <dgm:pt modelId="{C7E17597-1F2D-4B3E-8549-FF4EC1D9B8BC}">
      <dgm:prSet/>
      <dgm:spPr/>
      <dgm:t>
        <a:bodyPr/>
        <a:lstStyle/>
        <a:p>
          <a:r>
            <a:rPr lang="en-CA" dirty="0"/>
            <a:t>Sprint 3</a:t>
          </a:r>
          <a:endParaRPr lang="en-US" dirty="0"/>
        </a:p>
      </dgm:t>
    </dgm:pt>
    <dgm:pt modelId="{AF613511-BB38-4482-AC31-BA3EE8C1E3AF}" type="parTrans" cxnId="{DC0640CF-CAA9-4E7A-B509-6DFDE00A556B}">
      <dgm:prSet/>
      <dgm:spPr/>
      <dgm:t>
        <a:bodyPr/>
        <a:lstStyle/>
        <a:p>
          <a:endParaRPr lang="en-US"/>
        </a:p>
      </dgm:t>
    </dgm:pt>
    <dgm:pt modelId="{F75FB054-6B92-4D38-8410-E6250020E0ED}" type="sibTrans" cxnId="{DC0640CF-CAA9-4E7A-B509-6DFDE00A556B}">
      <dgm:prSet/>
      <dgm:spPr/>
      <dgm:t>
        <a:bodyPr/>
        <a:lstStyle/>
        <a:p>
          <a:endParaRPr lang="en-US"/>
        </a:p>
      </dgm:t>
    </dgm:pt>
    <dgm:pt modelId="{6E8C6952-8CE8-4574-B6B7-753B152B1C51}">
      <dgm:prSet/>
      <dgm:spPr/>
      <dgm:t>
        <a:bodyPr/>
        <a:lstStyle/>
        <a:p>
          <a:r>
            <a:rPr lang="en-CA" dirty="0"/>
            <a:t>Accounts</a:t>
          </a:r>
          <a:endParaRPr lang="en-US" dirty="0"/>
        </a:p>
      </dgm:t>
    </dgm:pt>
    <dgm:pt modelId="{8C7B823C-ED9C-4287-9E6B-02CA557D80D0}" type="parTrans" cxnId="{4500E128-A3F9-408D-8B01-8C50BA8E47AF}">
      <dgm:prSet/>
      <dgm:spPr/>
      <dgm:t>
        <a:bodyPr/>
        <a:lstStyle/>
        <a:p>
          <a:endParaRPr lang="en-US"/>
        </a:p>
      </dgm:t>
    </dgm:pt>
    <dgm:pt modelId="{CBCECDC2-5E04-43FF-BBB6-855C6859090D}" type="sibTrans" cxnId="{4500E128-A3F9-408D-8B01-8C50BA8E47AF}">
      <dgm:prSet/>
      <dgm:spPr/>
      <dgm:t>
        <a:bodyPr/>
        <a:lstStyle/>
        <a:p>
          <a:endParaRPr lang="en-US"/>
        </a:p>
      </dgm:t>
    </dgm:pt>
    <dgm:pt modelId="{4EF94166-FAFB-452B-9445-A9DB87D2704A}">
      <dgm:prSet/>
      <dgm:spPr/>
      <dgm:t>
        <a:bodyPr/>
        <a:lstStyle/>
        <a:p>
          <a:r>
            <a:rPr lang="en-US" dirty="0"/>
            <a:t>Player statistics</a:t>
          </a:r>
        </a:p>
      </dgm:t>
    </dgm:pt>
    <dgm:pt modelId="{724D81DF-47E6-46B6-B6C2-7D3C0AD0B205}" type="parTrans" cxnId="{D457C4E9-CF7C-4BDD-BAC5-256B13012292}">
      <dgm:prSet/>
      <dgm:spPr/>
      <dgm:t>
        <a:bodyPr/>
        <a:lstStyle/>
        <a:p>
          <a:endParaRPr lang="en-US"/>
        </a:p>
      </dgm:t>
    </dgm:pt>
    <dgm:pt modelId="{78F9FB6B-7B6C-473A-805D-CBCDD8AFA274}" type="sibTrans" cxnId="{D457C4E9-CF7C-4BDD-BAC5-256B13012292}">
      <dgm:prSet/>
      <dgm:spPr/>
      <dgm:t>
        <a:bodyPr/>
        <a:lstStyle/>
        <a:p>
          <a:endParaRPr lang="en-US"/>
        </a:p>
      </dgm:t>
    </dgm:pt>
    <dgm:pt modelId="{78841553-C12A-4497-94B5-A01A36FECBC7}" type="pres">
      <dgm:prSet presAssocID="{0233B673-FFE5-448A-8371-B9FDFE260C77}" presName="linear" presStyleCnt="0">
        <dgm:presLayoutVars>
          <dgm:dir/>
          <dgm:animLvl val="lvl"/>
          <dgm:resizeHandles val="exact"/>
        </dgm:presLayoutVars>
      </dgm:prSet>
      <dgm:spPr/>
    </dgm:pt>
    <dgm:pt modelId="{193D6895-412D-43E0-9C66-7C0E734DB308}" type="pres">
      <dgm:prSet presAssocID="{B8834A91-2975-48FF-BE79-B82C8B9F958F}" presName="parentLin" presStyleCnt="0"/>
      <dgm:spPr/>
    </dgm:pt>
    <dgm:pt modelId="{3877EFE6-F4BD-46BD-BE54-06AE7562C34A}" type="pres">
      <dgm:prSet presAssocID="{B8834A91-2975-48FF-BE79-B82C8B9F958F}" presName="parentLeftMargin" presStyleLbl="node1" presStyleIdx="0" presStyleCnt="2"/>
      <dgm:spPr/>
    </dgm:pt>
    <dgm:pt modelId="{11C51908-BB21-4422-AB61-3EB3DA4059E9}" type="pres">
      <dgm:prSet presAssocID="{B8834A91-2975-48FF-BE79-B82C8B9F95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A99BD3-83D0-4DEF-A9DC-E050C63D6FF8}" type="pres">
      <dgm:prSet presAssocID="{B8834A91-2975-48FF-BE79-B82C8B9F958F}" presName="negativeSpace" presStyleCnt="0"/>
      <dgm:spPr/>
    </dgm:pt>
    <dgm:pt modelId="{6956B084-EFDB-4169-B875-711C3E03C3A4}" type="pres">
      <dgm:prSet presAssocID="{B8834A91-2975-48FF-BE79-B82C8B9F958F}" presName="childText" presStyleLbl="conFgAcc1" presStyleIdx="0" presStyleCnt="2">
        <dgm:presLayoutVars>
          <dgm:bulletEnabled val="1"/>
        </dgm:presLayoutVars>
      </dgm:prSet>
      <dgm:spPr/>
    </dgm:pt>
    <dgm:pt modelId="{F2E09108-4AB0-4099-98D7-C41460FD60D3}" type="pres">
      <dgm:prSet presAssocID="{7599B501-EB83-419F-A646-C4B6BB35F7E7}" presName="spaceBetweenRectangles" presStyleCnt="0"/>
      <dgm:spPr/>
    </dgm:pt>
    <dgm:pt modelId="{C9418BC2-3F4A-413F-B0BF-AF5BD779198D}" type="pres">
      <dgm:prSet presAssocID="{C7E17597-1F2D-4B3E-8549-FF4EC1D9B8BC}" presName="parentLin" presStyleCnt="0"/>
      <dgm:spPr/>
    </dgm:pt>
    <dgm:pt modelId="{22800D88-071B-4B64-935A-51E98907201F}" type="pres">
      <dgm:prSet presAssocID="{C7E17597-1F2D-4B3E-8549-FF4EC1D9B8BC}" presName="parentLeftMargin" presStyleLbl="node1" presStyleIdx="0" presStyleCnt="2"/>
      <dgm:spPr/>
    </dgm:pt>
    <dgm:pt modelId="{8523DAC1-8AAE-4B73-BE84-5042B1A6ECC6}" type="pres">
      <dgm:prSet presAssocID="{C7E17597-1F2D-4B3E-8549-FF4EC1D9B8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419260-D5B6-4874-88FA-45730C69C88A}" type="pres">
      <dgm:prSet presAssocID="{C7E17597-1F2D-4B3E-8549-FF4EC1D9B8BC}" presName="negativeSpace" presStyleCnt="0"/>
      <dgm:spPr/>
    </dgm:pt>
    <dgm:pt modelId="{0D476BA5-3650-403B-9EE9-55DFD165B0B5}" type="pres">
      <dgm:prSet presAssocID="{C7E17597-1F2D-4B3E-8549-FF4EC1D9B8B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E4C580E-94E7-4B31-A6A7-1D202FBEA6B9}" srcId="{B8834A91-2975-48FF-BE79-B82C8B9F958F}" destId="{5A3F0E97-C0D0-4EF1-A174-F94B3E41E070}" srcOrd="1" destOrd="0" parTransId="{94093DDA-C6BD-43DC-9EB4-6355E81B05BF}" sibTransId="{C0F861D7-165A-4AEB-A040-8F929DDF37DF}"/>
    <dgm:cxn modelId="{AFCA7D22-4C67-44F5-852E-3D1D29AAE562}" type="presOf" srcId="{5A3F0E97-C0D0-4EF1-A174-F94B3E41E070}" destId="{6956B084-EFDB-4169-B875-711C3E03C3A4}" srcOrd="0" destOrd="1" presId="urn:microsoft.com/office/officeart/2005/8/layout/list1"/>
    <dgm:cxn modelId="{4500E128-A3F9-408D-8B01-8C50BA8E47AF}" srcId="{C7E17597-1F2D-4B3E-8549-FF4EC1D9B8BC}" destId="{6E8C6952-8CE8-4574-B6B7-753B152B1C51}" srcOrd="0" destOrd="0" parTransId="{8C7B823C-ED9C-4287-9E6B-02CA557D80D0}" sibTransId="{CBCECDC2-5E04-43FF-BBB6-855C6859090D}"/>
    <dgm:cxn modelId="{000E532F-DF0D-413D-83C6-0136121155E7}" type="presOf" srcId="{C7E17597-1F2D-4B3E-8549-FF4EC1D9B8BC}" destId="{8523DAC1-8AAE-4B73-BE84-5042B1A6ECC6}" srcOrd="1" destOrd="0" presId="urn:microsoft.com/office/officeart/2005/8/layout/list1"/>
    <dgm:cxn modelId="{4A126E31-E515-45A4-9059-B4D8626470BE}" type="presOf" srcId="{6E8C6952-8CE8-4574-B6B7-753B152B1C51}" destId="{0D476BA5-3650-403B-9EE9-55DFD165B0B5}" srcOrd="0" destOrd="0" presId="urn:microsoft.com/office/officeart/2005/8/layout/list1"/>
    <dgm:cxn modelId="{E2845631-455C-4071-BAFC-661084F10293}" type="presOf" srcId="{4EF94166-FAFB-452B-9445-A9DB87D2704A}" destId="{0D476BA5-3650-403B-9EE9-55DFD165B0B5}" srcOrd="0" destOrd="1" presId="urn:microsoft.com/office/officeart/2005/8/layout/list1"/>
    <dgm:cxn modelId="{96AFD642-C533-4D60-AE26-0033DD0846CA}" srcId="{0233B673-FFE5-448A-8371-B9FDFE260C77}" destId="{B8834A91-2975-48FF-BE79-B82C8B9F958F}" srcOrd="0" destOrd="0" parTransId="{69AC5D2F-D39F-4353-B425-5EE7B2D5498F}" sibTransId="{7599B501-EB83-419F-A646-C4B6BB35F7E7}"/>
    <dgm:cxn modelId="{059AF37A-48B0-4F68-ACD2-F4EBD2590F96}" type="presOf" srcId="{C7E17597-1F2D-4B3E-8549-FF4EC1D9B8BC}" destId="{22800D88-071B-4B64-935A-51E98907201F}" srcOrd="0" destOrd="0" presId="urn:microsoft.com/office/officeart/2005/8/layout/list1"/>
    <dgm:cxn modelId="{F191887D-7963-421A-9F49-2BFD3AC5335A}" type="presOf" srcId="{08C1CDFC-E9B6-45C3-8E0E-B5B040B72B45}" destId="{6956B084-EFDB-4169-B875-711C3E03C3A4}" srcOrd="0" destOrd="0" presId="urn:microsoft.com/office/officeart/2005/8/layout/list1"/>
    <dgm:cxn modelId="{9A72908C-4C12-4633-9F4A-05D3953C03EA}" type="presOf" srcId="{0233B673-FFE5-448A-8371-B9FDFE260C77}" destId="{78841553-C12A-4497-94B5-A01A36FECBC7}" srcOrd="0" destOrd="0" presId="urn:microsoft.com/office/officeart/2005/8/layout/list1"/>
    <dgm:cxn modelId="{22ABB1BA-0B5D-43FF-92D5-1B8EFA505987}" srcId="{B8834A91-2975-48FF-BE79-B82C8B9F958F}" destId="{08C1CDFC-E9B6-45C3-8E0E-B5B040B72B45}" srcOrd="0" destOrd="0" parTransId="{DDC2D103-2765-4902-8C80-6D1C9F249E52}" sibTransId="{FB25D422-0592-4151-BF52-E31A82BC0C33}"/>
    <dgm:cxn modelId="{46E397C3-F917-4002-BF04-E09310A614F8}" type="presOf" srcId="{B8834A91-2975-48FF-BE79-B82C8B9F958F}" destId="{3877EFE6-F4BD-46BD-BE54-06AE7562C34A}" srcOrd="0" destOrd="0" presId="urn:microsoft.com/office/officeart/2005/8/layout/list1"/>
    <dgm:cxn modelId="{DC0640CF-CAA9-4E7A-B509-6DFDE00A556B}" srcId="{0233B673-FFE5-448A-8371-B9FDFE260C77}" destId="{C7E17597-1F2D-4B3E-8549-FF4EC1D9B8BC}" srcOrd="1" destOrd="0" parTransId="{AF613511-BB38-4482-AC31-BA3EE8C1E3AF}" sibTransId="{F75FB054-6B92-4D38-8410-E6250020E0ED}"/>
    <dgm:cxn modelId="{21E10ED0-4A59-4E19-9DA8-126772027B18}" type="presOf" srcId="{B8834A91-2975-48FF-BE79-B82C8B9F958F}" destId="{11C51908-BB21-4422-AB61-3EB3DA4059E9}" srcOrd="1" destOrd="0" presId="urn:microsoft.com/office/officeart/2005/8/layout/list1"/>
    <dgm:cxn modelId="{D457C4E9-CF7C-4BDD-BAC5-256B13012292}" srcId="{C7E17597-1F2D-4B3E-8549-FF4EC1D9B8BC}" destId="{4EF94166-FAFB-452B-9445-A9DB87D2704A}" srcOrd="1" destOrd="0" parTransId="{724D81DF-47E6-46B6-B6C2-7D3C0AD0B205}" sibTransId="{78F9FB6B-7B6C-473A-805D-CBCDD8AFA274}"/>
    <dgm:cxn modelId="{B3F63137-4B24-4A4B-8160-B663D0B5F132}" type="presParOf" srcId="{78841553-C12A-4497-94B5-A01A36FECBC7}" destId="{193D6895-412D-43E0-9C66-7C0E734DB308}" srcOrd="0" destOrd="0" presId="urn:microsoft.com/office/officeart/2005/8/layout/list1"/>
    <dgm:cxn modelId="{F059EB46-6D13-42F8-8B93-CBF12312CB7D}" type="presParOf" srcId="{193D6895-412D-43E0-9C66-7C0E734DB308}" destId="{3877EFE6-F4BD-46BD-BE54-06AE7562C34A}" srcOrd="0" destOrd="0" presId="urn:microsoft.com/office/officeart/2005/8/layout/list1"/>
    <dgm:cxn modelId="{71B5557A-C7A1-4746-AC88-F87B7C79CC65}" type="presParOf" srcId="{193D6895-412D-43E0-9C66-7C0E734DB308}" destId="{11C51908-BB21-4422-AB61-3EB3DA4059E9}" srcOrd="1" destOrd="0" presId="urn:microsoft.com/office/officeart/2005/8/layout/list1"/>
    <dgm:cxn modelId="{D02890FC-D535-4F5B-8C98-3302E6EF33A2}" type="presParOf" srcId="{78841553-C12A-4497-94B5-A01A36FECBC7}" destId="{3AA99BD3-83D0-4DEF-A9DC-E050C63D6FF8}" srcOrd="1" destOrd="0" presId="urn:microsoft.com/office/officeart/2005/8/layout/list1"/>
    <dgm:cxn modelId="{673C0539-4C8A-4EBC-9E75-6EB64313E878}" type="presParOf" srcId="{78841553-C12A-4497-94B5-A01A36FECBC7}" destId="{6956B084-EFDB-4169-B875-711C3E03C3A4}" srcOrd="2" destOrd="0" presId="urn:microsoft.com/office/officeart/2005/8/layout/list1"/>
    <dgm:cxn modelId="{A0919C6A-FC7E-4EDD-8850-6A3A8E3ED6BC}" type="presParOf" srcId="{78841553-C12A-4497-94B5-A01A36FECBC7}" destId="{F2E09108-4AB0-4099-98D7-C41460FD60D3}" srcOrd="3" destOrd="0" presId="urn:microsoft.com/office/officeart/2005/8/layout/list1"/>
    <dgm:cxn modelId="{B3357771-9254-44BC-B0CF-D46D7073779A}" type="presParOf" srcId="{78841553-C12A-4497-94B5-A01A36FECBC7}" destId="{C9418BC2-3F4A-413F-B0BF-AF5BD779198D}" srcOrd="4" destOrd="0" presId="urn:microsoft.com/office/officeart/2005/8/layout/list1"/>
    <dgm:cxn modelId="{E4163423-C7D0-4383-84AA-31D5746CA257}" type="presParOf" srcId="{C9418BC2-3F4A-413F-B0BF-AF5BD779198D}" destId="{22800D88-071B-4B64-935A-51E98907201F}" srcOrd="0" destOrd="0" presId="urn:microsoft.com/office/officeart/2005/8/layout/list1"/>
    <dgm:cxn modelId="{8DAAC428-A887-4E51-96C2-D4D92DD21A16}" type="presParOf" srcId="{C9418BC2-3F4A-413F-B0BF-AF5BD779198D}" destId="{8523DAC1-8AAE-4B73-BE84-5042B1A6ECC6}" srcOrd="1" destOrd="0" presId="urn:microsoft.com/office/officeart/2005/8/layout/list1"/>
    <dgm:cxn modelId="{E859B925-F2ED-4E0F-AD9F-1B73B83859BC}" type="presParOf" srcId="{78841553-C12A-4497-94B5-A01A36FECBC7}" destId="{8D419260-D5B6-4874-88FA-45730C69C88A}" srcOrd="5" destOrd="0" presId="urn:microsoft.com/office/officeart/2005/8/layout/list1"/>
    <dgm:cxn modelId="{A594CFEF-831F-438C-8DF1-29C612F04672}" type="presParOf" srcId="{78841553-C12A-4497-94B5-A01A36FECBC7}" destId="{0D476BA5-3650-403B-9EE9-55DFD165B0B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DBCE83-F874-4249-8F07-501F04BD194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442C601-FD8B-46CC-93C3-8B56A6ECC9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	Frontend </a:t>
          </a:r>
        </a:p>
        <a:p>
          <a:pPr rtl="0">
            <a:lnSpc>
              <a:spcPct val="100000"/>
            </a:lnSpc>
          </a:pPr>
          <a:r>
            <a:rPr lang="en-US" dirty="0"/>
            <a:t>	TypeScript, Vue, </a:t>
          </a:r>
          <a:r>
            <a:rPr lang="en-US" dirty="0" err="1"/>
            <a:t>Vuetify</a:t>
          </a:r>
          <a:endParaRPr lang="en-US" dirty="0"/>
        </a:p>
      </dgm:t>
    </dgm:pt>
    <dgm:pt modelId="{0F2DC18C-0138-4E24-920A-E3E13BB5E711}" type="parTrans" cxnId="{F415096C-B343-4261-AED0-44B63F6019B6}">
      <dgm:prSet/>
      <dgm:spPr/>
      <dgm:t>
        <a:bodyPr/>
        <a:lstStyle/>
        <a:p>
          <a:endParaRPr lang="en-US"/>
        </a:p>
      </dgm:t>
    </dgm:pt>
    <dgm:pt modelId="{9DFF4EB7-BA40-4030-A155-28F357BA0498}" type="sibTrans" cxnId="{F415096C-B343-4261-AED0-44B63F6019B6}">
      <dgm:prSet/>
      <dgm:spPr/>
      <dgm:t>
        <a:bodyPr/>
        <a:lstStyle/>
        <a:p>
          <a:endParaRPr lang="en-US"/>
        </a:p>
      </dgm:t>
    </dgm:pt>
    <dgm:pt modelId="{FC9CF9AB-D692-41D1-8992-8F801A393F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	Backend </a:t>
          </a:r>
        </a:p>
        <a:p>
          <a:pPr>
            <a:lnSpc>
              <a:spcPct val="100000"/>
            </a:lnSpc>
          </a:pPr>
          <a:r>
            <a:rPr lang="en-US" dirty="0"/>
            <a:t>	Java, Spring Boot</a:t>
          </a:r>
        </a:p>
      </dgm:t>
    </dgm:pt>
    <dgm:pt modelId="{9EA2B5B1-643F-4A2F-8F1F-E1D83D92C9D5}" type="parTrans" cxnId="{061DD5C6-3742-46BF-B1B7-53921315F8A5}">
      <dgm:prSet/>
      <dgm:spPr/>
      <dgm:t>
        <a:bodyPr/>
        <a:lstStyle/>
        <a:p>
          <a:endParaRPr lang="en-US"/>
        </a:p>
      </dgm:t>
    </dgm:pt>
    <dgm:pt modelId="{5112FF7D-5C0A-4A2C-B182-629399EB2CDD}" type="sibTrans" cxnId="{061DD5C6-3742-46BF-B1B7-53921315F8A5}">
      <dgm:prSet/>
      <dgm:spPr/>
      <dgm:t>
        <a:bodyPr/>
        <a:lstStyle/>
        <a:p>
          <a:endParaRPr lang="en-US"/>
        </a:p>
      </dgm:t>
    </dgm:pt>
    <dgm:pt modelId="{DC10D36A-57C9-4156-A40A-2F43D8355D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	Database </a:t>
          </a:r>
        </a:p>
        <a:p>
          <a:pPr>
            <a:lnSpc>
              <a:spcPct val="100000"/>
            </a:lnSpc>
          </a:pPr>
          <a:r>
            <a:rPr lang="en-US" dirty="0"/>
            <a:t>	PostgreSQL</a:t>
          </a:r>
        </a:p>
      </dgm:t>
    </dgm:pt>
    <dgm:pt modelId="{DD0416FF-824E-4BB0-853B-9017C498242A}" type="parTrans" cxnId="{002B0431-34C1-4E46-BFD6-1A1DAEDC2C93}">
      <dgm:prSet/>
      <dgm:spPr/>
      <dgm:t>
        <a:bodyPr/>
        <a:lstStyle/>
        <a:p>
          <a:endParaRPr lang="en-US"/>
        </a:p>
      </dgm:t>
    </dgm:pt>
    <dgm:pt modelId="{28F6A216-CBD6-4DFC-8EEB-4505B6630C49}" type="sibTrans" cxnId="{002B0431-34C1-4E46-BFD6-1A1DAEDC2C93}">
      <dgm:prSet/>
      <dgm:spPr/>
      <dgm:t>
        <a:bodyPr/>
        <a:lstStyle/>
        <a:p>
          <a:endParaRPr lang="en-US"/>
        </a:p>
      </dgm:t>
    </dgm:pt>
    <dgm:pt modelId="{B273F69C-2396-4226-8E6F-7116A702C7DE}" type="pres">
      <dgm:prSet presAssocID="{28DBCE83-F874-4249-8F07-501F04BD194A}" presName="vert0" presStyleCnt="0">
        <dgm:presLayoutVars>
          <dgm:dir/>
          <dgm:animOne val="branch"/>
          <dgm:animLvl val="lvl"/>
        </dgm:presLayoutVars>
      </dgm:prSet>
      <dgm:spPr/>
    </dgm:pt>
    <dgm:pt modelId="{15D77CD7-3824-4A52-80BB-4F94D3743131}" type="pres">
      <dgm:prSet presAssocID="{2442C601-FD8B-46CC-93C3-8B56A6ECC94C}" presName="thickLine" presStyleLbl="alignNode1" presStyleIdx="0" presStyleCnt="3"/>
      <dgm:spPr/>
    </dgm:pt>
    <dgm:pt modelId="{651E833A-41F1-414E-BBE2-DC58916CE74D}" type="pres">
      <dgm:prSet presAssocID="{2442C601-FD8B-46CC-93C3-8B56A6ECC94C}" presName="horz1" presStyleCnt="0"/>
      <dgm:spPr/>
    </dgm:pt>
    <dgm:pt modelId="{A5E4BBB4-F2A3-4623-B9F7-BF7ECE220E6A}" type="pres">
      <dgm:prSet presAssocID="{2442C601-FD8B-46CC-93C3-8B56A6ECC94C}" presName="tx1" presStyleLbl="revTx" presStyleIdx="0" presStyleCnt="3"/>
      <dgm:spPr/>
    </dgm:pt>
    <dgm:pt modelId="{7AC256B7-7D30-43B1-A693-B0D58BA630A1}" type="pres">
      <dgm:prSet presAssocID="{2442C601-FD8B-46CC-93C3-8B56A6ECC94C}" presName="vert1" presStyleCnt="0"/>
      <dgm:spPr/>
    </dgm:pt>
    <dgm:pt modelId="{359199A4-9A69-48DE-BE02-1D00AD464693}" type="pres">
      <dgm:prSet presAssocID="{FC9CF9AB-D692-41D1-8992-8F801A393F02}" presName="thickLine" presStyleLbl="alignNode1" presStyleIdx="1" presStyleCnt="3"/>
      <dgm:spPr/>
    </dgm:pt>
    <dgm:pt modelId="{83C0B702-544C-4168-937A-6E2FBACFEF9B}" type="pres">
      <dgm:prSet presAssocID="{FC9CF9AB-D692-41D1-8992-8F801A393F02}" presName="horz1" presStyleCnt="0"/>
      <dgm:spPr/>
    </dgm:pt>
    <dgm:pt modelId="{60B8190A-04AF-439E-87B2-6181BA1F7306}" type="pres">
      <dgm:prSet presAssocID="{FC9CF9AB-D692-41D1-8992-8F801A393F02}" presName="tx1" presStyleLbl="revTx" presStyleIdx="1" presStyleCnt="3"/>
      <dgm:spPr/>
    </dgm:pt>
    <dgm:pt modelId="{8B3A9753-B431-48A1-A943-C6473C41F63B}" type="pres">
      <dgm:prSet presAssocID="{FC9CF9AB-D692-41D1-8992-8F801A393F02}" presName="vert1" presStyleCnt="0"/>
      <dgm:spPr/>
    </dgm:pt>
    <dgm:pt modelId="{8A3661D6-5F00-473A-820F-80DBA075AA9B}" type="pres">
      <dgm:prSet presAssocID="{DC10D36A-57C9-4156-A40A-2F43D8355D0A}" presName="thickLine" presStyleLbl="alignNode1" presStyleIdx="2" presStyleCnt="3"/>
      <dgm:spPr/>
    </dgm:pt>
    <dgm:pt modelId="{F28650D2-785D-470C-9C19-1B34D7534542}" type="pres">
      <dgm:prSet presAssocID="{DC10D36A-57C9-4156-A40A-2F43D8355D0A}" presName="horz1" presStyleCnt="0"/>
      <dgm:spPr/>
    </dgm:pt>
    <dgm:pt modelId="{4F22D817-509B-4003-B349-05C1A92A63E3}" type="pres">
      <dgm:prSet presAssocID="{DC10D36A-57C9-4156-A40A-2F43D8355D0A}" presName="tx1" presStyleLbl="revTx" presStyleIdx="2" presStyleCnt="3"/>
      <dgm:spPr/>
    </dgm:pt>
    <dgm:pt modelId="{ED1F79C8-D7C7-4A1F-8747-DB5B31657C93}" type="pres">
      <dgm:prSet presAssocID="{DC10D36A-57C9-4156-A40A-2F43D8355D0A}" presName="vert1" presStyleCnt="0"/>
      <dgm:spPr/>
    </dgm:pt>
  </dgm:ptLst>
  <dgm:cxnLst>
    <dgm:cxn modelId="{0BC35E0D-4961-4356-B7B8-1D1C7E11BD32}" type="presOf" srcId="{FC9CF9AB-D692-41D1-8992-8F801A393F02}" destId="{60B8190A-04AF-439E-87B2-6181BA1F7306}" srcOrd="0" destOrd="0" presId="urn:microsoft.com/office/officeart/2008/layout/LinedList"/>
    <dgm:cxn modelId="{C8579D24-A4E6-4E7D-A672-AFE18BC7CC45}" type="presOf" srcId="{28DBCE83-F874-4249-8F07-501F04BD194A}" destId="{B273F69C-2396-4226-8E6F-7116A702C7DE}" srcOrd="0" destOrd="0" presId="urn:microsoft.com/office/officeart/2008/layout/LinedList"/>
    <dgm:cxn modelId="{002B0431-34C1-4E46-BFD6-1A1DAEDC2C93}" srcId="{28DBCE83-F874-4249-8F07-501F04BD194A}" destId="{DC10D36A-57C9-4156-A40A-2F43D8355D0A}" srcOrd="2" destOrd="0" parTransId="{DD0416FF-824E-4BB0-853B-9017C498242A}" sibTransId="{28F6A216-CBD6-4DFC-8EEB-4505B6630C49}"/>
    <dgm:cxn modelId="{F415096C-B343-4261-AED0-44B63F6019B6}" srcId="{28DBCE83-F874-4249-8F07-501F04BD194A}" destId="{2442C601-FD8B-46CC-93C3-8B56A6ECC94C}" srcOrd="0" destOrd="0" parTransId="{0F2DC18C-0138-4E24-920A-E3E13BB5E711}" sibTransId="{9DFF4EB7-BA40-4030-A155-28F357BA0498}"/>
    <dgm:cxn modelId="{72F5A4B7-5B61-48C1-8377-A5B2C4AAE300}" type="presOf" srcId="{DC10D36A-57C9-4156-A40A-2F43D8355D0A}" destId="{4F22D817-509B-4003-B349-05C1A92A63E3}" srcOrd="0" destOrd="0" presId="urn:microsoft.com/office/officeart/2008/layout/LinedList"/>
    <dgm:cxn modelId="{061DD5C6-3742-46BF-B1B7-53921315F8A5}" srcId="{28DBCE83-F874-4249-8F07-501F04BD194A}" destId="{FC9CF9AB-D692-41D1-8992-8F801A393F02}" srcOrd="1" destOrd="0" parTransId="{9EA2B5B1-643F-4A2F-8F1F-E1D83D92C9D5}" sibTransId="{5112FF7D-5C0A-4A2C-B182-629399EB2CDD}"/>
    <dgm:cxn modelId="{532775EB-A79C-4F78-B82D-99B0EB47415E}" type="presOf" srcId="{2442C601-FD8B-46CC-93C3-8B56A6ECC94C}" destId="{A5E4BBB4-F2A3-4623-B9F7-BF7ECE220E6A}" srcOrd="0" destOrd="0" presId="urn:microsoft.com/office/officeart/2008/layout/LinedList"/>
    <dgm:cxn modelId="{F8B7351F-4A7D-42F8-8150-200BEC9294B8}" type="presParOf" srcId="{B273F69C-2396-4226-8E6F-7116A702C7DE}" destId="{15D77CD7-3824-4A52-80BB-4F94D3743131}" srcOrd="0" destOrd="0" presId="urn:microsoft.com/office/officeart/2008/layout/LinedList"/>
    <dgm:cxn modelId="{7A3033B6-A25F-4071-A0CC-F5DF744331B7}" type="presParOf" srcId="{B273F69C-2396-4226-8E6F-7116A702C7DE}" destId="{651E833A-41F1-414E-BBE2-DC58916CE74D}" srcOrd="1" destOrd="0" presId="urn:microsoft.com/office/officeart/2008/layout/LinedList"/>
    <dgm:cxn modelId="{BC16F143-1ECA-4C57-8464-D24FCF5F16D7}" type="presParOf" srcId="{651E833A-41F1-414E-BBE2-DC58916CE74D}" destId="{A5E4BBB4-F2A3-4623-B9F7-BF7ECE220E6A}" srcOrd="0" destOrd="0" presId="urn:microsoft.com/office/officeart/2008/layout/LinedList"/>
    <dgm:cxn modelId="{083D8FD9-30ED-489C-832C-16E851321B76}" type="presParOf" srcId="{651E833A-41F1-414E-BBE2-DC58916CE74D}" destId="{7AC256B7-7D30-43B1-A693-B0D58BA630A1}" srcOrd="1" destOrd="0" presId="urn:microsoft.com/office/officeart/2008/layout/LinedList"/>
    <dgm:cxn modelId="{DF3C9A99-CF90-410E-9F41-C6CAFAE179A2}" type="presParOf" srcId="{B273F69C-2396-4226-8E6F-7116A702C7DE}" destId="{359199A4-9A69-48DE-BE02-1D00AD464693}" srcOrd="2" destOrd="0" presId="urn:microsoft.com/office/officeart/2008/layout/LinedList"/>
    <dgm:cxn modelId="{A8833223-ACD6-4B7B-A163-C2D18F21DB30}" type="presParOf" srcId="{B273F69C-2396-4226-8E6F-7116A702C7DE}" destId="{83C0B702-544C-4168-937A-6E2FBACFEF9B}" srcOrd="3" destOrd="0" presId="urn:microsoft.com/office/officeart/2008/layout/LinedList"/>
    <dgm:cxn modelId="{C42391B2-7684-42D9-B7C6-9FB302F8E01B}" type="presParOf" srcId="{83C0B702-544C-4168-937A-6E2FBACFEF9B}" destId="{60B8190A-04AF-439E-87B2-6181BA1F7306}" srcOrd="0" destOrd="0" presId="urn:microsoft.com/office/officeart/2008/layout/LinedList"/>
    <dgm:cxn modelId="{E6C712A0-6478-4C6A-992B-E17E5AED6890}" type="presParOf" srcId="{83C0B702-544C-4168-937A-6E2FBACFEF9B}" destId="{8B3A9753-B431-48A1-A943-C6473C41F63B}" srcOrd="1" destOrd="0" presId="urn:microsoft.com/office/officeart/2008/layout/LinedList"/>
    <dgm:cxn modelId="{2E570035-1EBB-486B-8480-EB13F48D0D4E}" type="presParOf" srcId="{B273F69C-2396-4226-8E6F-7116A702C7DE}" destId="{8A3661D6-5F00-473A-820F-80DBA075AA9B}" srcOrd="4" destOrd="0" presId="urn:microsoft.com/office/officeart/2008/layout/LinedList"/>
    <dgm:cxn modelId="{EA03F5D2-A33D-41BB-BDE9-A088B82B4B01}" type="presParOf" srcId="{B273F69C-2396-4226-8E6F-7116A702C7DE}" destId="{F28650D2-785D-470C-9C19-1B34D7534542}" srcOrd="5" destOrd="0" presId="urn:microsoft.com/office/officeart/2008/layout/LinedList"/>
    <dgm:cxn modelId="{37A6C3AA-8E03-473C-8375-2E0C6DB3D9E7}" type="presParOf" srcId="{F28650D2-785D-470C-9C19-1B34D7534542}" destId="{4F22D817-509B-4003-B349-05C1A92A63E3}" srcOrd="0" destOrd="0" presId="urn:microsoft.com/office/officeart/2008/layout/LinedList"/>
    <dgm:cxn modelId="{29A23285-C2F3-4F93-B45F-A0C32E1FE2DA}" type="presParOf" srcId="{F28650D2-785D-470C-9C19-1B34D7534542}" destId="{ED1F79C8-D7C7-4A1F-8747-DB5B31657C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AAE62C-3F4C-4D48-9A0A-1956CF256E75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094383-2A43-45B7-BD1B-EA86CEC23067}">
      <dgm:prSet/>
      <dgm:spPr/>
      <dgm:t>
        <a:bodyPr/>
        <a:lstStyle/>
        <a:p>
          <a:r>
            <a:rPr lang="en-US" dirty="0"/>
            <a:t>Minimize the learning curve</a:t>
          </a:r>
        </a:p>
      </dgm:t>
    </dgm:pt>
    <dgm:pt modelId="{9C6AC2F1-BE20-4609-8B57-C0B643943821}" type="parTrans" cxnId="{B949EEA3-8600-4BBD-A202-6EB9D4AFCEAF}">
      <dgm:prSet/>
      <dgm:spPr/>
      <dgm:t>
        <a:bodyPr/>
        <a:lstStyle/>
        <a:p>
          <a:endParaRPr lang="en-US"/>
        </a:p>
      </dgm:t>
    </dgm:pt>
    <dgm:pt modelId="{EDB60107-319A-421E-A17C-209F56954DD4}" type="sibTrans" cxnId="{B949EEA3-8600-4BBD-A202-6EB9D4AFCEAF}">
      <dgm:prSet/>
      <dgm:spPr/>
      <dgm:t>
        <a:bodyPr/>
        <a:lstStyle/>
        <a:p>
          <a:endParaRPr lang="en-US"/>
        </a:p>
      </dgm:t>
    </dgm:pt>
    <dgm:pt modelId="{9D06249E-DD8D-4A4D-A2D5-82FD894B92CB}">
      <dgm:prSet/>
      <dgm:spPr/>
      <dgm:t>
        <a:bodyPr/>
        <a:lstStyle/>
        <a:p>
          <a:r>
            <a:rPr lang="en-US" dirty="0"/>
            <a:t>Team familiar with Java</a:t>
          </a:r>
        </a:p>
      </dgm:t>
    </dgm:pt>
    <dgm:pt modelId="{6A2D8209-302A-499C-96E5-DEE223DB4234}" type="parTrans" cxnId="{147C5157-E34A-41BA-94B6-F9C78DADA72B}">
      <dgm:prSet/>
      <dgm:spPr/>
      <dgm:t>
        <a:bodyPr/>
        <a:lstStyle/>
        <a:p>
          <a:endParaRPr lang="en-US"/>
        </a:p>
      </dgm:t>
    </dgm:pt>
    <dgm:pt modelId="{58FA224F-8437-4517-82A5-0CDE46FAF92D}" type="sibTrans" cxnId="{147C5157-E34A-41BA-94B6-F9C78DADA72B}">
      <dgm:prSet/>
      <dgm:spPr/>
      <dgm:t>
        <a:bodyPr/>
        <a:lstStyle/>
        <a:p>
          <a:endParaRPr lang="en-US"/>
        </a:p>
      </dgm:t>
    </dgm:pt>
    <dgm:pt modelId="{7DDA03FE-E030-4851-A11A-E6B778495A28}">
      <dgm:prSet/>
      <dgm:spPr/>
      <dgm:t>
        <a:bodyPr/>
        <a:lstStyle/>
        <a:p>
          <a:r>
            <a:rPr lang="en-US" dirty="0"/>
            <a:t>Vue is approachable</a:t>
          </a:r>
        </a:p>
      </dgm:t>
    </dgm:pt>
    <dgm:pt modelId="{87A78B92-1958-4B95-8600-F5BDC5019A2A}" type="parTrans" cxnId="{53C581BD-B576-4850-8AC8-0253D6F19482}">
      <dgm:prSet/>
      <dgm:spPr/>
      <dgm:t>
        <a:bodyPr/>
        <a:lstStyle/>
        <a:p>
          <a:endParaRPr lang="en-US"/>
        </a:p>
      </dgm:t>
    </dgm:pt>
    <dgm:pt modelId="{86944610-43E8-4B63-A9BD-466B39878428}" type="sibTrans" cxnId="{53C581BD-B576-4850-8AC8-0253D6F19482}">
      <dgm:prSet/>
      <dgm:spPr/>
      <dgm:t>
        <a:bodyPr/>
        <a:lstStyle/>
        <a:p>
          <a:endParaRPr lang="en-US"/>
        </a:p>
      </dgm:t>
    </dgm:pt>
    <dgm:pt modelId="{0638675D-55D1-462B-9EAF-C5C0D65A8E80}">
      <dgm:prSet/>
      <dgm:spPr/>
      <dgm:t>
        <a:bodyPr/>
        <a:lstStyle/>
        <a:p>
          <a:r>
            <a:rPr lang="en-US" dirty="0"/>
            <a:t>PostgreSQL vs. MySQL</a:t>
          </a:r>
        </a:p>
      </dgm:t>
    </dgm:pt>
    <dgm:pt modelId="{A5DEABCE-0DEF-4E8F-BD78-C6D4938C0BE6}" type="parTrans" cxnId="{5289E4BD-0068-40BA-BCCB-53AA29E53FF3}">
      <dgm:prSet/>
      <dgm:spPr/>
      <dgm:t>
        <a:bodyPr/>
        <a:lstStyle/>
        <a:p>
          <a:endParaRPr lang="en-US"/>
        </a:p>
      </dgm:t>
    </dgm:pt>
    <dgm:pt modelId="{F535288C-22E9-4F7A-B43A-FC665E36E95E}" type="sibTrans" cxnId="{5289E4BD-0068-40BA-BCCB-53AA29E53FF3}">
      <dgm:prSet/>
      <dgm:spPr/>
      <dgm:t>
        <a:bodyPr/>
        <a:lstStyle/>
        <a:p>
          <a:endParaRPr lang="en-US"/>
        </a:p>
      </dgm:t>
    </dgm:pt>
    <dgm:pt modelId="{75A11DB8-DE19-4CE2-B9B7-6FCFEF5BE7FB}">
      <dgm:prSet/>
      <dgm:spPr/>
      <dgm:t>
        <a:bodyPr/>
        <a:lstStyle/>
        <a:p>
          <a:r>
            <a:rPr lang="en-US" dirty="0"/>
            <a:t>Similar learning curves</a:t>
          </a:r>
        </a:p>
      </dgm:t>
    </dgm:pt>
    <dgm:pt modelId="{54DF74F0-E3D7-40A2-B99A-1523BD5B6503}" type="parTrans" cxnId="{25B264F6-2F08-4350-A0CB-B17804DDEF46}">
      <dgm:prSet/>
      <dgm:spPr/>
      <dgm:t>
        <a:bodyPr/>
        <a:lstStyle/>
        <a:p>
          <a:endParaRPr lang="en-US"/>
        </a:p>
      </dgm:t>
    </dgm:pt>
    <dgm:pt modelId="{1346EA86-2C3D-498F-BFBA-8905D89197CA}" type="sibTrans" cxnId="{25B264F6-2F08-4350-A0CB-B17804DDEF46}">
      <dgm:prSet/>
      <dgm:spPr/>
      <dgm:t>
        <a:bodyPr/>
        <a:lstStyle/>
        <a:p>
          <a:endParaRPr lang="en-US"/>
        </a:p>
      </dgm:t>
    </dgm:pt>
    <dgm:pt modelId="{D76A751C-5C53-482E-B265-9A9D6D60FD9B}">
      <dgm:prSet/>
      <dgm:spPr/>
      <dgm:t>
        <a:bodyPr/>
        <a:lstStyle/>
        <a:p>
          <a:r>
            <a:rPr lang="en-US" dirty="0"/>
            <a:t>Postgres works well with Spring Boot</a:t>
          </a:r>
        </a:p>
      </dgm:t>
    </dgm:pt>
    <dgm:pt modelId="{77187271-E8C4-45B4-82B9-E03DAB0F0D02}" type="parTrans" cxnId="{E66F1886-B842-4A2F-A980-0E6C1ECF0A87}">
      <dgm:prSet/>
      <dgm:spPr/>
      <dgm:t>
        <a:bodyPr/>
        <a:lstStyle/>
        <a:p>
          <a:endParaRPr lang="en-CA"/>
        </a:p>
      </dgm:t>
    </dgm:pt>
    <dgm:pt modelId="{686ABB30-F708-417C-A5B7-6833C6A447B8}" type="sibTrans" cxnId="{E66F1886-B842-4A2F-A980-0E6C1ECF0A87}">
      <dgm:prSet/>
      <dgm:spPr/>
      <dgm:t>
        <a:bodyPr/>
        <a:lstStyle/>
        <a:p>
          <a:endParaRPr lang="en-CA"/>
        </a:p>
      </dgm:t>
    </dgm:pt>
    <dgm:pt modelId="{B71084A2-084C-4DE2-AAF9-CD864E5BB4A3}">
      <dgm:prSet/>
      <dgm:spPr/>
      <dgm:t>
        <a:bodyPr/>
        <a:lstStyle/>
        <a:p>
          <a:r>
            <a:rPr lang="en-US" dirty="0"/>
            <a:t>External constraints</a:t>
          </a:r>
          <a:endParaRPr lang="en-CA" dirty="0"/>
        </a:p>
      </dgm:t>
    </dgm:pt>
    <dgm:pt modelId="{10517420-FF57-436A-A0CE-5F0B8875A8B8}" type="parTrans" cxnId="{B83975A2-AF2D-49B1-94F1-92225145251B}">
      <dgm:prSet/>
      <dgm:spPr/>
      <dgm:t>
        <a:bodyPr/>
        <a:lstStyle/>
        <a:p>
          <a:endParaRPr lang="en-CA"/>
        </a:p>
      </dgm:t>
    </dgm:pt>
    <dgm:pt modelId="{5F714D4E-3CC4-49BE-8FF6-7ED71A9E4748}" type="sibTrans" cxnId="{B83975A2-AF2D-49B1-94F1-92225145251B}">
      <dgm:prSet/>
      <dgm:spPr/>
      <dgm:t>
        <a:bodyPr/>
        <a:lstStyle/>
        <a:p>
          <a:endParaRPr lang="en-CA"/>
        </a:p>
      </dgm:t>
    </dgm:pt>
    <dgm:pt modelId="{AFF6761C-F98F-4CB5-AD85-40D72275249B}">
      <dgm:prSet/>
      <dgm:spPr/>
      <dgm:t>
        <a:bodyPr/>
        <a:lstStyle/>
        <a:p>
          <a:r>
            <a:rPr lang="en-US" dirty="0"/>
            <a:t>Short development time (4+3+1 weeks)</a:t>
          </a:r>
          <a:endParaRPr lang="en-CA" dirty="0"/>
        </a:p>
      </dgm:t>
    </dgm:pt>
    <dgm:pt modelId="{D3BD1A74-9E35-41BA-B44B-05E8BC8FB996}" type="parTrans" cxnId="{D211B9C0-59F1-43F1-BA88-A922792D5A68}">
      <dgm:prSet/>
      <dgm:spPr/>
      <dgm:t>
        <a:bodyPr/>
        <a:lstStyle/>
        <a:p>
          <a:endParaRPr lang="en-CA"/>
        </a:p>
      </dgm:t>
    </dgm:pt>
    <dgm:pt modelId="{1700E8CF-4A76-4390-B1FD-02C08CC571C1}" type="sibTrans" cxnId="{D211B9C0-59F1-43F1-BA88-A922792D5A68}">
      <dgm:prSet/>
      <dgm:spPr/>
      <dgm:t>
        <a:bodyPr/>
        <a:lstStyle/>
        <a:p>
          <a:endParaRPr lang="en-CA"/>
        </a:p>
      </dgm:t>
    </dgm:pt>
    <dgm:pt modelId="{63FF0646-AA57-4D2D-A572-D3933D165D9A}">
      <dgm:prSet/>
      <dgm:spPr/>
      <dgm:t>
        <a:bodyPr/>
        <a:lstStyle/>
        <a:p>
          <a:r>
            <a:rPr lang="en-US" dirty="0"/>
            <a:t>Balancing other courses and extracurriculars</a:t>
          </a:r>
          <a:endParaRPr lang="en-CA" dirty="0"/>
        </a:p>
      </dgm:t>
    </dgm:pt>
    <dgm:pt modelId="{9F97330F-C7A0-4FF2-A724-48AEF94250D8}" type="parTrans" cxnId="{45A4154B-0B94-4DA3-B1D8-97FD2B278167}">
      <dgm:prSet/>
      <dgm:spPr/>
      <dgm:t>
        <a:bodyPr/>
        <a:lstStyle/>
        <a:p>
          <a:endParaRPr lang="en-CA"/>
        </a:p>
      </dgm:t>
    </dgm:pt>
    <dgm:pt modelId="{C2B83E04-D2B3-4D67-AA60-18F3AA888054}" type="sibTrans" cxnId="{45A4154B-0B94-4DA3-B1D8-97FD2B278167}">
      <dgm:prSet/>
      <dgm:spPr/>
      <dgm:t>
        <a:bodyPr/>
        <a:lstStyle/>
        <a:p>
          <a:endParaRPr lang="en-CA"/>
        </a:p>
      </dgm:t>
    </dgm:pt>
    <dgm:pt modelId="{A6C8C145-D68C-4B23-9103-7184A274687C}" type="pres">
      <dgm:prSet presAssocID="{EBAAE62C-3F4C-4D48-9A0A-1956CF256E75}" presName="Name0" presStyleCnt="0">
        <dgm:presLayoutVars>
          <dgm:dir/>
          <dgm:animLvl val="lvl"/>
          <dgm:resizeHandles val="exact"/>
        </dgm:presLayoutVars>
      </dgm:prSet>
      <dgm:spPr/>
    </dgm:pt>
    <dgm:pt modelId="{8460AEA2-E722-4BA5-901B-D572700273EC}" type="pres">
      <dgm:prSet presAssocID="{B71084A2-084C-4DE2-AAF9-CD864E5BB4A3}" presName="linNode" presStyleCnt="0"/>
      <dgm:spPr/>
    </dgm:pt>
    <dgm:pt modelId="{24F8916F-BAA7-453B-AEFB-924C9002F7D5}" type="pres">
      <dgm:prSet presAssocID="{B71084A2-084C-4DE2-AAF9-CD864E5BB4A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9773BCC-BC88-448E-9ED2-F398BDB504D5}" type="pres">
      <dgm:prSet presAssocID="{B71084A2-084C-4DE2-AAF9-CD864E5BB4A3}" presName="descendantText" presStyleLbl="alignAccFollowNode1" presStyleIdx="0" presStyleCnt="3">
        <dgm:presLayoutVars>
          <dgm:bulletEnabled val="1"/>
        </dgm:presLayoutVars>
      </dgm:prSet>
      <dgm:spPr/>
    </dgm:pt>
    <dgm:pt modelId="{B301DC83-ED53-4107-B8BA-73B47824AC20}" type="pres">
      <dgm:prSet presAssocID="{5F714D4E-3CC4-49BE-8FF6-7ED71A9E4748}" presName="sp" presStyleCnt="0"/>
      <dgm:spPr/>
    </dgm:pt>
    <dgm:pt modelId="{89E76E2C-058A-4214-B9A8-A1846DBB44E0}" type="pres">
      <dgm:prSet presAssocID="{1B094383-2A43-45B7-BD1B-EA86CEC23067}" presName="linNode" presStyleCnt="0"/>
      <dgm:spPr/>
    </dgm:pt>
    <dgm:pt modelId="{E801D65A-0B71-44A3-B908-703EE1F7CB22}" type="pres">
      <dgm:prSet presAssocID="{1B094383-2A43-45B7-BD1B-EA86CEC2306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387AFAC-87CC-4E6F-AC32-5C1F8D547114}" type="pres">
      <dgm:prSet presAssocID="{1B094383-2A43-45B7-BD1B-EA86CEC23067}" presName="descendantText" presStyleLbl="alignAccFollowNode1" presStyleIdx="1" presStyleCnt="3">
        <dgm:presLayoutVars>
          <dgm:bulletEnabled val="1"/>
        </dgm:presLayoutVars>
      </dgm:prSet>
      <dgm:spPr/>
    </dgm:pt>
    <dgm:pt modelId="{423F95C9-34C6-499D-A5B4-413197079539}" type="pres">
      <dgm:prSet presAssocID="{EDB60107-319A-421E-A17C-209F56954DD4}" presName="sp" presStyleCnt="0"/>
      <dgm:spPr/>
    </dgm:pt>
    <dgm:pt modelId="{74C797A2-BFC5-4605-B066-35FAD610CF68}" type="pres">
      <dgm:prSet presAssocID="{0638675D-55D1-462B-9EAF-C5C0D65A8E80}" presName="linNode" presStyleCnt="0"/>
      <dgm:spPr/>
    </dgm:pt>
    <dgm:pt modelId="{A1B4F199-F567-403B-BA27-D82A0AB11A02}" type="pres">
      <dgm:prSet presAssocID="{0638675D-55D1-462B-9EAF-C5C0D65A8E8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19FF570-D669-4A8D-A175-972E0A0219DB}" type="pres">
      <dgm:prSet presAssocID="{0638675D-55D1-462B-9EAF-C5C0D65A8E8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B29341C-E94B-4612-A653-A1A2A6F78A8F}" type="presOf" srcId="{63FF0646-AA57-4D2D-A572-D3933D165D9A}" destId="{99773BCC-BC88-448E-9ED2-F398BDB504D5}" srcOrd="0" destOrd="1" presId="urn:microsoft.com/office/officeart/2005/8/layout/vList5"/>
    <dgm:cxn modelId="{953AFF1C-227E-4D3C-80E9-1298295C65DC}" type="presOf" srcId="{B71084A2-084C-4DE2-AAF9-CD864E5BB4A3}" destId="{24F8916F-BAA7-453B-AEFB-924C9002F7D5}" srcOrd="0" destOrd="0" presId="urn:microsoft.com/office/officeart/2005/8/layout/vList5"/>
    <dgm:cxn modelId="{802DCE64-AAE1-4139-8792-8B493DA92FF7}" type="presOf" srcId="{D76A751C-5C53-482E-B265-9A9D6D60FD9B}" destId="{719FF570-D669-4A8D-A175-972E0A0219DB}" srcOrd="0" destOrd="1" presId="urn:microsoft.com/office/officeart/2005/8/layout/vList5"/>
    <dgm:cxn modelId="{64112A4A-75AD-42BE-BA82-CF382AA72A6E}" type="presOf" srcId="{0638675D-55D1-462B-9EAF-C5C0D65A8E80}" destId="{A1B4F199-F567-403B-BA27-D82A0AB11A02}" srcOrd="0" destOrd="0" presId="urn:microsoft.com/office/officeart/2005/8/layout/vList5"/>
    <dgm:cxn modelId="{45A4154B-0B94-4DA3-B1D8-97FD2B278167}" srcId="{B71084A2-084C-4DE2-AAF9-CD864E5BB4A3}" destId="{63FF0646-AA57-4D2D-A572-D3933D165D9A}" srcOrd="1" destOrd="0" parTransId="{9F97330F-C7A0-4FF2-A724-48AEF94250D8}" sibTransId="{C2B83E04-D2B3-4D67-AA60-18F3AA888054}"/>
    <dgm:cxn modelId="{147C5157-E34A-41BA-94B6-F9C78DADA72B}" srcId="{1B094383-2A43-45B7-BD1B-EA86CEC23067}" destId="{9D06249E-DD8D-4A4D-A2D5-82FD894B92CB}" srcOrd="0" destOrd="0" parTransId="{6A2D8209-302A-499C-96E5-DEE223DB4234}" sibTransId="{58FA224F-8437-4517-82A5-0CDE46FAF92D}"/>
    <dgm:cxn modelId="{5ABEE381-5FB6-4339-87FC-F84A039CB93E}" type="presOf" srcId="{EBAAE62C-3F4C-4D48-9A0A-1956CF256E75}" destId="{A6C8C145-D68C-4B23-9103-7184A274687C}" srcOrd="0" destOrd="0" presId="urn:microsoft.com/office/officeart/2005/8/layout/vList5"/>
    <dgm:cxn modelId="{E66F1886-B842-4A2F-A980-0E6C1ECF0A87}" srcId="{0638675D-55D1-462B-9EAF-C5C0D65A8E80}" destId="{D76A751C-5C53-482E-B265-9A9D6D60FD9B}" srcOrd="1" destOrd="0" parTransId="{77187271-E8C4-45B4-82B9-E03DAB0F0D02}" sibTransId="{686ABB30-F708-417C-A5B7-6833C6A447B8}"/>
    <dgm:cxn modelId="{2A6F0293-27DB-47B3-852B-B2641FF27E9C}" type="presOf" srcId="{1B094383-2A43-45B7-BD1B-EA86CEC23067}" destId="{E801D65A-0B71-44A3-B908-703EE1F7CB22}" srcOrd="0" destOrd="0" presId="urn:microsoft.com/office/officeart/2005/8/layout/vList5"/>
    <dgm:cxn modelId="{331EB295-7EEC-414E-8705-E008C521CC8B}" type="presOf" srcId="{75A11DB8-DE19-4CE2-B9B7-6FCFEF5BE7FB}" destId="{719FF570-D669-4A8D-A175-972E0A0219DB}" srcOrd="0" destOrd="0" presId="urn:microsoft.com/office/officeart/2005/8/layout/vList5"/>
    <dgm:cxn modelId="{B83975A2-AF2D-49B1-94F1-92225145251B}" srcId="{EBAAE62C-3F4C-4D48-9A0A-1956CF256E75}" destId="{B71084A2-084C-4DE2-AAF9-CD864E5BB4A3}" srcOrd="0" destOrd="0" parTransId="{10517420-FF57-436A-A0CE-5F0B8875A8B8}" sibTransId="{5F714D4E-3CC4-49BE-8FF6-7ED71A9E4748}"/>
    <dgm:cxn modelId="{B949EEA3-8600-4BBD-A202-6EB9D4AFCEAF}" srcId="{EBAAE62C-3F4C-4D48-9A0A-1956CF256E75}" destId="{1B094383-2A43-45B7-BD1B-EA86CEC23067}" srcOrd="1" destOrd="0" parTransId="{9C6AC2F1-BE20-4609-8B57-C0B643943821}" sibTransId="{EDB60107-319A-421E-A17C-209F56954DD4}"/>
    <dgm:cxn modelId="{53C581BD-B576-4850-8AC8-0253D6F19482}" srcId="{1B094383-2A43-45B7-BD1B-EA86CEC23067}" destId="{7DDA03FE-E030-4851-A11A-E6B778495A28}" srcOrd="1" destOrd="0" parTransId="{87A78B92-1958-4B95-8600-F5BDC5019A2A}" sibTransId="{86944610-43E8-4B63-A9BD-466B39878428}"/>
    <dgm:cxn modelId="{5289E4BD-0068-40BA-BCCB-53AA29E53FF3}" srcId="{EBAAE62C-3F4C-4D48-9A0A-1956CF256E75}" destId="{0638675D-55D1-462B-9EAF-C5C0D65A8E80}" srcOrd="2" destOrd="0" parTransId="{A5DEABCE-0DEF-4E8F-BD78-C6D4938C0BE6}" sibTransId="{F535288C-22E9-4F7A-B43A-FC665E36E95E}"/>
    <dgm:cxn modelId="{D211B9C0-59F1-43F1-BA88-A922792D5A68}" srcId="{B71084A2-084C-4DE2-AAF9-CD864E5BB4A3}" destId="{AFF6761C-F98F-4CB5-AD85-40D72275249B}" srcOrd="0" destOrd="0" parTransId="{D3BD1A74-9E35-41BA-B44B-05E8BC8FB996}" sibTransId="{1700E8CF-4A76-4390-B1FD-02C08CC571C1}"/>
    <dgm:cxn modelId="{DC2189C1-0823-4FE5-AD45-08B9241B1711}" type="presOf" srcId="{9D06249E-DD8D-4A4D-A2D5-82FD894B92CB}" destId="{8387AFAC-87CC-4E6F-AC32-5C1F8D547114}" srcOrd="0" destOrd="0" presId="urn:microsoft.com/office/officeart/2005/8/layout/vList5"/>
    <dgm:cxn modelId="{6429DFE3-F392-4EF2-B966-9B103B844F08}" type="presOf" srcId="{7DDA03FE-E030-4851-A11A-E6B778495A28}" destId="{8387AFAC-87CC-4E6F-AC32-5C1F8D547114}" srcOrd="0" destOrd="1" presId="urn:microsoft.com/office/officeart/2005/8/layout/vList5"/>
    <dgm:cxn modelId="{25B264F6-2F08-4350-A0CB-B17804DDEF46}" srcId="{0638675D-55D1-462B-9EAF-C5C0D65A8E80}" destId="{75A11DB8-DE19-4CE2-B9B7-6FCFEF5BE7FB}" srcOrd="0" destOrd="0" parTransId="{54DF74F0-E3D7-40A2-B99A-1523BD5B6503}" sibTransId="{1346EA86-2C3D-498F-BFBA-8905D89197CA}"/>
    <dgm:cxn modelId="{E5378BFE-1105-47EC-A522-CA1FD8F8CDD2}" type="presOf" srcId="{AFF6761C-F98F-4CB5-AD85-40D72275249B}" destId="{99773BCC-BC88-448E-9ED2-F398BDB504D5}" srcOrd="0" destOrd="0" presId="urn:microsoft.com/office/officeart/2005/8/layout/vList5"/>
    <dgm:cxn modelId="{86F29D72-3E4A-4A15-9C45-47529DDEB246}" type="presParOf" srcId="{A6C8C145-D68C-4B23-9103-7184A274687C}" destId="{8460AEA2-E722-4BA5-901B-D572700273EC}" srcOrd="0" destOrd="0" presId="urn:microsoft.com/office/officeart/2005/8/layout/vList5"/>
    <dgm:cxn modelId="{A4AA3645-706B-4640-8689-074A9562CBA0}" type="presParOf" srcId="{8460AEA2-E722-4BA5-901B-D572700273EC}" destId="{24F8916F-BAA7-453B-AEFB-924C9002F7D5}" srcOrd="0" destOrd="0" presId="urn:microsoft.com/office/officeart/2005/8/layout/vList5"/>
    <dgm:cxn modelId="{FEA1A38B-604E-4A30-884C-A0DB7EE38529}" type="presParOf" srcId="{8460AEA2-E722-4BA5-901B-D572700273EC}" destId="{99773BCC-BC88-448E-9ED2-F398BDB504D5}" srcOrd="1" destOrd="0" presId="urn:microsoft.com/office/officeart/2005/8/layout/vList5"/>
    <dgm:cxn modelId="{98A5C10C-D5BC-46CB-B000-FA3918303A85}" type="presParOf" srcId="{A6C8C145-D68C-4B23-9103-7184A274687C}" destId="{B301DC83-ED53-4107-B8BA-73B47824AC20}" srcOrd="1" destOrd="0" presId="urn:microsoft.com/office/officeart/2005/8/layout/vList5"/>
    <dgm:cxn modelId="{6BD0CB19-6151-44DB-B3F7-EC7D68B8494A}" type="presParOf" srcId="{A6C8C145-D68C-4B23-9103-7184A274687C}" destId="{89E76E2C-058A-4214-B9A8-A1846DBB44E0}" srcOrd="2" destOrd="0" presId="urn:microsoft.com/office/officeart/2005/8/layout/vList5"/>
    <dgm:cxn modelId="{5963FD69-2080-44D4-B853-163A000D117A}" type="presParOf" srcId="{89E76E2C-058A-4214-B9A8-A1846DBB44E0}" destId="{E801D65A-0B71-44A3-B908-703EE1F7CB22}" srcOrd="0" destOrd="0" presId="urn:microsoft.com/office/officeart/2005/8/layout/vList5"/>
    <dgm:cxn modelId="{B2A2AF0E-4C16-47EB-8843-C0A02A38E279}" type="presParOf" srcId="{89E76E2C-058A-4214-B9A8-A1846DBB44E0}" destId="{8387AFAC-87CC-4E6F-AC32-5C1F8D547114}" srcOrd="1" destOrd="0" presId="urn:microsoft.com/office/officeart/2005/8/layout/vList5"/>
    <dgm:cxn modelId="{BCD6AEA9-080F-476A-AEF3-5381A39F6B5D}" type="presParOf" srcId="{A6C8C145-D68C-4B23-9103-7184A274687C}" destId="{423F95C9-34C6-499D-A5B4-413197079539}" srcOrd="3" destOrd="0" presId="urn:microsoft.com/office/officeart/2005/8/layout/vList5"/>
    <dgm:cxn modelId="{E63AC8D4-2335-414E-AE8C-3416C869B8FF}" type="presParOf" srcId="{A6C8C145-D68C-4B23-9103-7184A274687C}" destId="{74C797A2-BFC5-4605-B066-35FAD610CF68}" srcOrd="4" destOrd="0" presId="urn:microsoft.com/office/officeart/2005/8/layout/vList5"/>
    <dgm:cxn modelId="{81D370C4-D127-4DF7-BECD-A51F0CCB14A3}" type="presParOf" srcId="{74C797A2-BFC5-4605-B066-35FAD610CF68}" destId="{A1B4F199-F567-403B-BA27-D82A0AB11A02}" srcOrd="0" destOrd="0" presId="urn:microsoft.com/office/officeart/2005/8/layout/vList5"/>
    <dgm:cxn modelId="{AB28B12B-9A02-4DBF-99B9-C9CE513C0EFA}" type="presParOf" srcId="{74C797A2-BFC5-4605-B066-35FAD610CF68}" destId="{719FF570-D669-4A8D-A175-972E0A0219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EC1BA-8A70-4F3D-AA10-0BF4A0A92181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C73E-4C9C-4D01-B826-5F76332C3930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Game configuration</a:t>
          </a:r>
        </a:p>
      </dsp:txBody>
      <dsp:txXfrm>
        <a:off x="376572" y="129590"/>
        <a:ext cx="4580321" cy="799138"/>
      </dsp:txXfrm>
    </dsp:sp>
    <dsp:sp modelId="{459614B9-108F-4415-9FD0-96EE2CAEE517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01137-8DD0-4C32-B296-E147A7DA1C67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Location guessing</a:t>
          </a:r>
        </a:p>
      </dsp:txBody>
      <dsp:txXfrm>
        <a:off x="376572" y="1490390"/>
        <a:ext cx="4580321" cy="799138"/>
      </dsp:txXfrm>
    </dsp:sp>
    <dsp:sp modelId="{07AFBF9A-EAC8-4753-99D5-8CC728A45BAF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35DE1-B987-432D-8CE3-BA41DE56A0D1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Account management</a:t>
          </a:r>
        </a:p>
      </dsp:txBody>
      <dsp:txXfrm>
        <a:off x="376572" y="2851190"/>
        <a:ext cx="4580321" cy="799138"/>
      </dsp:txXfrm>
    </dsp:sp>
    <dsp:sp modelId="{0E39DF6D-36F0-4A9A-97DF-00A5DEBC1D0F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C253C-AC42-458D-9624-FED8C7D425CD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Player statistics</a:t>
          </a:r>
        </a:p>
      </dsp:txBody>
      <dsp:txXfrm>
        <a:off x="376572" y="4211991"/>
        <a:ext cx="4580321" cy="7991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FCCB0-50C6-423C-B93A-565B37C15A98}">
      <dsp:nvSpPr>
        <dsp:cNvPr id="0" name=""/>
        <dsp:cNvSpPr/>
      </dsp:nvSpPr>
      <dsp:spPr>
        <a:xfrm>
          <a:off x="1953914" y="1849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E433F-DF77-481A-8A04-C1A7CC11D4B0}">
      <dsp:nvSpPr>
        <dsp:cNvPr id="0" name=""/>
        <dsp:cNvSpPr/>
      </dsp:nvSpPr>
      <dsp:spPr>
        <a:xfrm>
          <a:off x="765914" y="2626987"/>
          <a:ext cx="432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Help us </a:t>
          </a:r>
          <a:br>
            <a:rPr lang="en-US" sz="2800" kern="1200"/>
          </a:br>
          <a:r>
            <a:rPr lang="en-US" sz="2800" kern="1200"/>
            <a:t>gather locations</a:t>
          </a:r>
          <a:endParaRPr lang="en-US" sz="2800" kern="1200" dirty="0"/>
        </a:p>
      </dsp:txBody>
      <dsp:txXfrm>
        <a:off x="765914" y="2626987"/>
        <a:ext cx="4320000" cy="877500"/>
      </dsp:txXfrm>
    </dsp:sp>
    <dsp:sp modelId="{49910AA8-B71A-4948-9E70-260A15C9056E}">
      <dsp:nvSpPr>
        <dsp:cNvPr id="0" name=""/>
        <dsp:cNvSpPr/>
      </dsp:nvSpPr>
      <dsp:spPr>
        <a:xfrm>
          <a:off x="7029914" y="1849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D7AF1-57CF-403C-A964-8984FE58FBBE}">
      <dsp:nvSpPr>
        <dsp:cNvPr id="0" name=""/>
        <dsp:cNvSpPr/>
      </dsp:nvSpPr>
      <dsp:spPr>
        <a:xfrm>
          <a:off x="5841914" y="2626987"/>
          <a:ext cx="432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Instructions available</a:t>
          </a:r>
          <a:br>
            <a:rPr lang="en-US" sz="2800" kern="1200"/>
          </a:br>
          <a:r>
            <a:rPr lang="en-US" sz="2800" kern="1200"/>
            <a:t>by Sprint 2</a:t>
          </a:r>
          <a:endParaRPr lang="en-US" sz="2800" kern="1200" dirty="0"/>
        </a:p>
      </dsp:txBody>
      <dsp:txXfrm>
        <a:off x="5841914" y="2626987"/>
        <a:ext cx="432000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80E5C-616D-4806-A76F-426CEDBE9781}">
      <dsp:nvSpPr>
        <dsp:cNvPr id="0" name=""/>
        <dsp:cNvSpPr/>
      </dsp:nvSpPr>
      <dsp:spPr>
        <a:xfrm>
          <a:off x="718664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AFB4E-D412-461A-B361-CBAE8192EA86}">
      <dsp:nvSpPr>
        <dsp:cNvPr id="0" name=""/>
        <dsp:cNvSpPr/>
      </dsp:nvSpPr>
      <dsp:spPr>
        <a:xfrm>
          <a:off x="1135476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138BB-CB7F-4E29-8C44-AB695BFE070A}">
      <dsp:nvSpPr>
        <dsp:cNvPr id="0" name=""/>
        <dsp:cNvSpPr/>
      </dsp:nvSpPr>
      <dsp:spPr>
        <a:xfrm>
          <a:off x="93445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Set # of locations </a:t>
          </a:r>
          <a:br>
            <a:rPr lang="en-US" sz="2300" kern="1200" dirty="0"/>
          </a:br>
          <a:r>
            <a:rPr lang="en-US" sz="2300" kern="1200" dirty="0"/>
            <a:t>to guess</a:t>
          </a:r>
        </a:p>
      </dsp:txBody>
      <dsp:txXfrm>
        <a:off x="93445" y="2767202"/>
        <a:ext cx="3206250" cy="720000"/>
      </dsp:txXfrm>
    </dsp:sp>
    <dsp:sp modelId="{508BD7A9-C46F-4A80-971D-39569E32F8F6}">
      <dsp:nvSpPr>
        <dsp:cNvPr id="0" name=""/>
        <dsp:cNvSpPr/>
      </dsp:nvSpPr>
      <dsp:spPr>
        <a:xfrm>
          <a:off x="4486008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8DC2C-0CA5-41D9-B4FC-573EE2C16BC2}">
      <dsp:nvSpPr>
        <dsp:cNvPr id="0" name=""/>
        <dsp:cNvSpPr/>
      </dsp:nvSpPr>
      <dsp:spPr>
        <a:xfrm>
          <a:off x="4902820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A1CDF-19A4-4A25-8DA4-737F2673D36E}">
      <dsp:nvSpPr>
        <dsp:cNvPr id="0" name=""/>
        <dsp:cNvSpPr/>
      </dsp:nvSpPr>
      <dsp:spPr>
        <a:xfrm>
          <a:off x="3860789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Enable/disable countdown timer</a:t>
          </a:r>
        </a:p>
      </dsp:txBody>
      <dsp:txXfrm>
        <a:off x="3860789" y="2767202"/>
        <a:ext cx="3206250" cy="720000"/>
      </dsp:txXfrm>
    </dsp:sp>
    <dsp:sp modelId="{D2BCEA2E-A358-4E49-9B2F-A66FE9D4EFAD}">
      <dsp:nvSpPr>
        <dsp:cNvPr id="0" name=""/>
        <dsp:cNvSpPr/>
      </dsp:nvSpPr>
      <dsp:spPr>
        <a:xfrm>
          <a:off x="8253352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A9AF-4BFD-4CC6-B566-93C031B6AB66}">
      <dsp:nvSpPr>
        <dsp:cNvPr id="0" name=""/>
        <dsp:cNvSpPr/>
      </dsp:nvSpPr>
      <dsp:spPr>
        <a:xfrm>
          <a:off x="8670164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98783-6959-4CD6-AFF3-5289E24B5753}">
      <dsp:nvSpPr>
        <dsp:cNvPr id="0" name=""/>
        <dsp:cNvSpPr/>
      </dsp:nvSpPr>
      <dsp:spPr>
        <a:xfrm>
          <a:off x="7628133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Set countdown duration</a:t>
          </a:r>
        </a:p>
      </dsp:txBody>
      <dsp:txXfrm>
        <a:off x="7628133" y="27672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00C1F-310F-4F3E-BB90-5BF300E69F72}">
      <dsp:nvSpPr>
        <dsp:cNvPr id="0" name=""/>
        <dsp:cNvSpPr/>
      </dsp:nvSpPr>
      <dsp:spPr>
        <a:xfrm>
          <a:off x="213" y="298372"/>
          <a:ext cx="2577217" cy="30926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Display an image</a:t>
          </a:r>
        </a:p>
      </dsp:txBody>
      <dsp:txXfrm>
        <a:off x="213" y="1535436"/>
        <a:ext cx="2577217" cy="1855596"/>
      </dsp:txXfrm>
    </dsp:sp>
    <dsp:sp modelId="{60110C6D-DF9F-44D7-9AC5-031D3E945461}">
      <dsp:nvSpPr>
        <dsp:cNvPr id="0" name=""/>
        <dsp:cNvSpPr/>
      </dsp:nvSpPr>
      <dsp:spPr>
        <a:xfrm>
          <a:off x="213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213" y="298372"/>
        <a:ext cx="2577217" cy="1237064"/>
      </dsp:txXfrm>
    </dsp:sp>
    <dsp:sp modelId="{1038D496-E4CE-4B90-AABF-2EEF667B5B87}">
      <dsp:nvSpPr>
        <dsp:cNvPr id="0" name=""/>
        <dsp:cNvSpPr/>
      </dsp:nvSpPr>
      <dsp:spPr>
        <a:xfrm>
          <a:off x="2783608" y="298372"/>
          <a:ext cx="2577217" cy="3092660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Guess its location</a:t>
          </a:r>
        </a:p>
      </dsp:txBody>
      <dsp:txXfrm>
        <a:off x="2783608" y="1535436"/>
        <a:ext cx="2577217" cy="1855596"/>
      </dsp:txXfrm>
    </dsp:sp>
    <dsp:sp modelId="{89FE9C50-F9AC-4F21-BDE2-0E7C6E2575D3}">
      <dsp:nvSpPr>
        <dsp:cNvPr id="0" name=""/>
        <dsp:cNvSpPr/>
      </dsp:nvSpPr>
      <dsp:spPr>
        <a:xfrm>
          <a:off x="2783608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783608" y="298372"/>
        <a:ext cx="2577217" cy="1237064"/>
      </dsp:txXfrm>
    </dsp:sp>
    <dsp:sp modelId="{B9D46C1D-F7DB-4208-91E0-CF076343CD4C}">
      <dsp:nvSpPr>
        <dsp:cNvPr id="0" name=""/>
        <dsp:cNvSpPr/>
      </dsp:nvSpPr>
      <dsp:spPr>
        <a:xfrm>
          <a:off x="5567003" y="298372"/>
          <a:ext cx="2577217" cy="3092660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Reveal the actual location</a:t>
          </a:r>
        </a:p>
      </dsp:txBody>
      <dsp:txXfrm>
        <a:off x="5567003" y="1535436"/>
        <a:ext cx="2577217" cy="1855596"/>
      </dsp:txXfrm>
    </dsp:sp>
    <dsp:sp modelId="{A9F171CF-5883-4EE6-80DF-4A75C83262EE}">
      <dsp:nvSpPr>
        <dsp:cNvPr id="0" name=""/>
        <dsp:cNvSpPr/>
      </dsp:nvSpPr>
      <dsp:spPr>
        <a:xfrm>
          <a:off x="5567003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567003" y="298372"/>
        <a:ext cx="2577217" cy="1237064"/>
      </dsp:txXfrm>
    </dsp:sp>
    <dsp:sp modelId="{57BB2928-32DD-4235-819C-77326114626C}">
      <dsp:nvSpPr>
        <dsp:cNvPr id="0" name=""/>
        <dsp:cNvSpPr/>
      </dsp:nvSpPr>
      <dsp:spPr>
        <a:xfrm>
          <a:off x="8350398" y="298372"/>
          <a:ext cx="2577217" cy="309266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Calculate score</a:t>
          </a:r>
        </a:p>
      </dsp:txBody>
      <dsp:txXfrm>
        <a:off x="8350398" y="1535436"/>
        <a:ext cx="2577217" cy="1855596"/>
      </dsp:txXfrm>
    </dsp:sp>
    <dsp:sp modelId="{E3FFC2B0-94D7-4CC3-AEA3-2A41B8A9E7EC}">
      <dsp:nvSpPr>
        <dsp:cNvPr id="0" name=""/>
        <dsp:cNvSpPr/>
      </dsp:nvSpPr>
      <dsp:spPr>
        <a:xfrm>
          <a:off x="8350398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350398" y="298372"/>
        <a:ext cx="2577217" cy="1237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C00A7-F7A5-4042-868A-70CCB4AA7108}">
      <dsp:nvSpPr>
        <dsp:cNvPr id="0" name=""/>
        <dsp:cNvSpPr/>
      </dsp:nvSpPr>
      <dsp:spPr>
        <a:xfrm>
          <a:off x="0" y="431646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72766-0491-48D9-802D-60D841F6D29E}">
      <dsp:nvSpPr>
        <dsp:cNvPr id="0" name=""/>
        <dsp:cNvSpPr/>
      </dsp:nvSpPr>
      <dsp:spPr>
        <a:xfrm>
          <a:off x="333341" y="15120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Signup</a:t>
          </a:r>
        </a:p>
      </dsp:txBody>
      <dsp:txXfrm>
        <a:off x="360721" y="178586"/>
        <a:ext cx="4612023" cy="506120"/>
      </dsp:txXfrm>
    </dsp:sp>
    <dsp:sp modelId="{581569A1-5C56-490C-A468-5909DF591662}">
      <dsp:nvSpPr>
        <dsp:cNvPr id="0" name=""/>
        <dsp:cNvSpPr/>
      </dsp:nvSpPr>
      <dsp:spPr>
        <a:xfrm>
          <a:off x="0" y="129348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16BEA-67D0-47CD-8A05-8EF14AC62CCE}">
      <dsp:nvSpPr>
        <dsp:cNvPr id="0" name=""/>
        <dsp:cNvSpPr/>
      </dsp:nvSpPr>
      <dsp:spPr>
        <a:xfrm>
          <a:off x="333341" y="101304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Login</a:t>
          </a:r>
        </a:p>
      </dsp:txBody>
      <dsp:txXfrm>
        <a:off x="360721" y="1040426"/>
        <a:ext cx="4612023" cy="506120"/>
      </dsp:txXfrm>
    </dsp:sp>
    <dsp:sp modelId="{C9C37054-2549-427D-BD37-EE45C1FABABD}">
      <dsp:nvSpPr>
        <dsp:cNvPr id="0" name=""/>
        <dsp:cNvSpPr/>
      </dsp:nvSpPr>
      <dsp:spPr>
        <a:xfrm>
          <a:off x="0" y="215532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05A33-E2FE-46F1-B7AD-C4C2BA4ECCB5}">
      <dsp:nvSpPr>
        <dsp:cNvPr id="0" name=""/>
        <dsp:cNvSpPr/>
      </dsp:nvSpPr>
      <dsp:spPr>
        <a:xfrm>
          <a:off x="333341" y="1874887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Logout</a:t>
          </a:r>
        </a:p>
      </dsp:txBody>
      <dsp:txXfrm>
        <a:off x="360721" y="1902267"/>
        <a:ext cx="4612023" cy="506120"/>
      </dsp:txXfrm>
    </dsp:sp>
    <dsp:sp modelId="{EA8CE78C-67C9-4E1F-BB0B-BE94E88C2245}">
      <dsp:nvSpPr>
        <dsp:cNvPr id="0" name=""/>
        <dsp:cNvSpPr/>
      </dsp:nvSpPr>
      <dsp:spPr>
        <a:xfrm>
          <a:off x="0" y="301716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75552-FC43-460A-BA15-981EF9A6A62F}">
      <dsp:nvSpPr>
        <dsp:cNvPr id="0" name=""/>
        <dsp:cNvSpPr/>
      </dsp:nvSpPr>
      <dsp:spPr>
        <a:xfrm>
          <a:off x="333341" y="2736727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Delete account</a:t>
          </a:r>
        </a:p>
      </dsp:txBody>
      <dsp:txXfrm>
        <a:off x="360721" y="2764107"/>
        <a:ext cx="4612023" cy="506120"/>
      </dsp:txXfrm>
    </dsp:sp>
    <dsp:sp modelId="{2D0F86AF-F108-4FDA-9187-E2B71ECD55B9}">
      <dsp:nvSpPr>
        <dsp:cNvPr id="0" name=""/>
        <dsp:cNvSpPr/>
      </dsp:nvSpPr>
      <dsp:spPr>
        <a:xfrm>
          <a:off x="0" y="3879006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1913C-08C8-4B29-B0D9-1EA57B0AB889}">
      <dsp:nvSpPr>
        <dsp:cNvPr id="0" name=""/>
        <dsp:cNvSpPr/>
      </dsp:nvSpPr>
      <dsp:spPr>
        <a:xfrm>
          <a:off x="333341" y="3598567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password</a:t>
          </a:r>
        </a:p>
      </dsp:txBody>
      <dsp:txXfrm>
        <a:off x="360721" y="3625947"/>
        <a:ext cx="4612023" cy="506120"/>
      </dsp:txXfrm>
    </dsp:sp>
    <dsp:sp modelId="{FD876825-9CE2-4278-9242-CD2453080CDD}">
      <dsp:nvSpPr>
        <dsp:cNvPr id="0" name=""/>
        <dsp:cNvSpPr/>
      </dsp:nvSpPr>
      <dsp:spPr>
        <a:xfrm>
          <a:off x="0" y="474084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BFA04-7DE0-4327-BDEA-CDC5BF5B9365}">
      <dsp:nvSpPr>
        <dsp:cNvPr id="0" name=""/>
        <dsp:cNvSpPr/>
      </dsp:nvSpPr>
      <dsp:spPr>
        <a:xfrm>
          <a:off x="333341" y="446040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username</a:t>
          </a:r>
          <a:endParaRPr lang="en-CA" sz="1900" kern="1200" dirty="0"/>
        </a:p>
      </dsp:txBody>
      <dsp:txXfrm>
        <a:off x="360721" y="4487786"/>
        <a:ext cx="4612023" cy="506120"/>
      </dsp:txXfrm>
    </dsp:sp>
    <dsp:sp modelId="{F8D97263-C4A7-4A31-B5F6-267283617926}">
      <dsp:nvSpPr>
        <dsp:cNvPr id="0" name=""/>
        <dsp:cNvSpPr/>
      </dsp:nvSpPr>
      <dsp:spPr>
        <a:xfrm>
          <a:off x="0" y="560268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D1F47-6527-42E8-868F-9361531ED957}">
      <dsp:nvSpPr>
        <dsp:cNvPr id="0" name=""/>
        <dsp:cNvSpPr/>
      </dsp:nvSpPr>
      <dsp:spPr>
        <a:xfrm>
          <a:off x="333341" y="532224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Change avatar</a:t>
          </a:r>
          <a:endParaRPr lang="en-US" sz="1900" kern="1200" dirty="0"/>
        </a:p>
      </dsp:txBody>
      <dsp:txXfrm>
        <a:off x="360721" y="5349626"/>
        <a:ext cx="4612023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4E76F-B617-4F55-B5FA-9E05167A3382}">
      <dsp:nvSpPr>
        <dsp:cNvPr id="0" name=""/>
        <dsp:cNvSpPr/>
      </dsp:nvSpPr>
      <dsp:spPr>
        <a:xfrm>
          <a:off x="0" y="50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Total guesses</a:t>
          </a:r>
        </a:p>
      </dsp:txBody>
      <dsp:txXfrm>
        <a:off x="61170" y="61670"/>
        <a:ext cx="6544493" cy="1130730"/>
      </dsp:txXfrm>
    </dsp:sp>
    <dsp:sp modelId="{5F22862B-ECA1-47F0-AEE4-B5820D76DA42}">
      <dsp:nvSpPr>
        <dsp:cNvPr id="0" name=""/>
        <dsp:cNvSpPr/>
      </dsp:nvSpPr>
      <dsp:spPr>
        <a:xfrm>
          <a:off x="0" y="140045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Total score</a:t>
          </a:r>
        </a:p>
      </dsp:txBody>
      <dsp:txXfrm>
        <a:off x="61170" y="1461620"/>
        <a:ext cx="6544493" cy="1130730"/>
      </dsp:txXfrm>
    </dsp:sp>
    <dsp:sp modelId="{1076B6C0-106B-49DD-A818-2B13F95827E5}">
      <dsp:nvSpPr>
        <dsp:cNvPr id="0" name=""/>
        <dsp:cNvSpPr/>
      </dsp:nvSpPr>
      <dsp:spPr>
        <a:xfrm>
          <a:off x="0" y="280040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Average score</a:t>
          </a:r>
        </a:p>
      </dsp:txBody>
      <dsp:txXfrm>
        <a:off x="61170" y="2861570"/>
        <a:ext cx="6544493" cy="1130730"/>
      </dsp:txXfrm>
    </dsp:sp>
    <dsp:sp modelId="{2131C6C1-1C8C-4526-8987-BBF3BEBB803A}">
      <dsp:nvSpPr>
        <dsp:cNvPr id="0" name=""/>
        <dsp:cNvSpPr/>
      </dsp:nvSpPr>
      <dsp:spPr>
        <a:xfrm>
          <a:off x="0" y="420035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Average guess time</a:t>
          </a:r>
          <a:endParaRPr lang="en-CA" sz="5100" kern="1200" dirty="0"/>
        </a:p>
      </dsp:txBody>
      <dsp:txXfrm>
        <a:off x="61170" y="4261520"/>
        <a:ext cx="6544493" cy="11307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B9BF2-E1A8-498A-80FE-A27D9ABF4861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97A2D8-554B-458E-83A3-629AD81201AC}">
      <dsp:nvSpPr>
        <dsp:cNvPr id="0" name=""/>
        <dsp:cNvSpPr/>
      </dsp:nvSpPr>
      <dsp:spPr>
        <a:xfrm>
          <a:off x="0" y="665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Challenge modes (with score bonuses)</a:t>
          </a:r>
        </a:p>
      </dsp:txBody>
      <dsp:txXfrm>
        <a:off x="0" y="665"/>
        <a:ext cx="6666833" cy="778941"/>
      </dsp:txXfrm>
    </dsp:sp>
    <dsp:sp modelId="{CBC07BB4-5A76-471E-9D7F-13C593127D22}">
      <dsp:nvSpPr>
        <dsp:cNvPr id="0" name=""/>
        <dsp:cNvSpPr/>
      </dsp:nvSpPr>
      <dsp:spPr>
        <a:xfrm>
          <a:off x="0" y="779606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3936"/>
                <a:satOff val="-3082"/>
                <a:lumOff val="-49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51EA9B-2CF9-4A6C-93A6-EDADE513F409}">
      <dsp:nvSpPr>
        <dsp:cNvPr id="0" name=""/>
        <dsp:cNvSpPr/>
      </dsp:nvSpPr>
      <dsp:spPr>
        <a:xfrm>
          <a:off x="0" y="779606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User-submitted locations</a:t>
          </a:r>
          <a:endParaRPr lang="en-CA" sz="3000" kern="1200" dirty="0"/>
        </a:p>
      </dsp:txBody>
      <dsp:txXfrm>
        <a:off x="0" y="779606"/>
        <a:ext cx="6666833" cy="778941"/>
      </dsp:txXfrm>
    </dsp:sp>
    <dsp:sp modelId="{7B292236-D5C0-495C-82F2-D3F3836CC3DE}">
      <dsp:nvSpPr>
        <dsp:cNvPr id="0" name=""/>
        <dsp:cNvSpPr/>
      </dsp:nvSpPr>
      <dsp:spPr>
        <a:xfrm>
          <a:off x="0" y="155854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2E758-A738-4D6C-9041-FAA0A6905F46}">
      <dsp:nvSpPr>
        <dsp:cNvPr id="0" name=""/>
        <dsp:cNvSpPr/>
      </dsp:nvSpPr>
      <dsp:spPr>
        <a:xfrm>
          <a:off x="0" y="1558548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Location statistics</a:t>
          </a:r>
        </a:p>
      </dsp:txBody>
      <dsp:txXfrm>
        <a:off x="0" y="1558548"/>
        <a:ext cx="6666833" cy="778941"/>
      </dsp:txXfrm>
    </dsp:sp>
    <dsp:sp modelId="{51338D83-9B28-4C82-A5E6-0A3A2B51A685}">
      <dsp:nvSpPr>
        <dsp:cNvPr id="0" name=""/>
        <dsp:cNvSpPr/>
      </dsp:nvSpPr>
      <dsp:spPr>
        <a:xfrm>
          <a:off x="0" y="2337489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1E672D-6047-4275-BDDB-B9BE6150A193}">
      <dsp:nvSpPr>
        <dsp:cNvPr id="0" name=""/>
        <dsp:cNvSpPr/>
      </dsp:nvSpPr>
      <dsp:spPr>
        <a:xfrm>
          <a:off x="0" y="2337489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Rate locations</a:t>
          </a:r>
        </a:p>
      </dsp:txBody>
      <dsp:txXfrm>
        <a:off x="0" y="2337489"/>
        <a:ext cx="6666833" cy="778941"/>
      </dsp:txXfrm>
    </dsp:sp>
    <dsp:sp modelId="{F6A8020E-61C4-47F1-BF1C-80417AF169F9}">
      <dsp:nvSpPr>
        <dsp:cNvPr id="0" name=""/>
        <dsp:cNvSpPr/>
      </dsp:nvSpPr>
      <dsp:spPr>
        <a:xfrm>
          <a:off x="0" y="311643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A676E6-3964-47BF-921F-709C58EB595B}">
      <dsp:nvSpPr>
        <dsp:cNvPr id="0" name=""/>
        <dsp:cNvSpPr/>
      </dsp:nvSpPr>
      <dsp:spPr>
        <a:xfrm>
          <a:off x="0" y="3116430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Save games (configs + locations)</a:t>
          </a:r>
          <a:endParaRPr lang="en-US" sz="3000" kern="1200"/>
        </a:p>
      </dsp:txBody>
      <dsp:txXfrm>
        <a:off x="0" y="3116430"/>
        <a:ext cx="6666833" cy="778941"/>
      </dsp:txXfrm>
    </dsp:sp>
    <dsp:sp modelId="{9F9753C8-A9DF-4EE0-B50F-6090E6A9500E}">
      <dsp:nvSpPr>
        <dsp:cNvPr id="0" name=""/>
        <dsp:cNvSpPr/>
      </dsp:nvSpPr>
      <dsp:spPr>
        <a:xfrm>
          <a:off x="0" y="389537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78"/>
                <a:satOff val="-15411"/>
                <a:lumOff val="-246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4BD72-AF0E-46AF-BB28-E8716E2D42AF}">
      <dsp:nvSpPr>
        <dsp:cNvPr id="0" name=""/>
        <dsp:cNvSpPr/>
      </dsp:nvSpPr>
      <dsp:spPr>
        <a:xfrm>
          <a:off x="0" y="3895371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Share games (configs + locations)</a:t>
          </a:r>
          <a:endParaRPr lang="en-US" sz="3000" kern="1200"/>
        </a:p>
      </dsp:txBody>
      <dsp:txXfrm>
        <a:off x="0" y="3895371"/>
        <a:ext cx="6666833" cy="778941"/>
      </dsp:txXfrm>
    </dsp:sp>
    <dsp:sp modelId="{45A1CEF3-CD5D-4508-8A91-81E44ECFF633}">
      <dsp:nvSpPr>
        <dsp:cNvPr id="0" name=""/>
        <dsp:cNvSpPr/>
      </dsp:nvSpPr>
      <dsp:spPr>
        <a:xfrm>
          <a:off x="0" y="467431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B94B3F-112E-4546-B6E6-F0E40D8C85F6}">
      <dsp:nvSpPr>
        <dsp:cNvPr id="0" name=""/>
        <dsp:cNvSpPr/>
      </dsp:nvSpPr>
      <dsp:spPr>
        <a:xfrm>
          <a:off x="0" y="4674313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 dirty="0"/>
            <a:t>Leaderboards</a:t>
          </a:r>
          <a:endParaRPr lang="en-US" sz="3000" kern="1200" dirty="0"/>
        </a:p>
      </dsp:txBody>
      <dsp:txXfrm>
        <a:off x="0" y="4674313"/>
        <a:ext cx="6666833" cy="7789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6B084-EFDB-4169-B875-711C3E03C3A4}">
      <dsp:nvSpPr>
        <dsp:cNvPr id="0" name=""/>
        <dsp:cNvSpPr/>
      </dsp:nvSpPr>
      <dsp:spPr>
        <a:xfrm>
          <a:off x="0" y="531859"/>
          <a:ext cx="6666833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749808" rIns="5174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600" kern="1200"/>
            <a:t>Game configuration</a:t>
          </a:r>
          <a:endParaRPr lang="en-US" sz="3600" kern="120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600" kern="1200"/>
            <a:t>Location guessing</a:t>
          </a:r>
          <a:endParaRPr lang="en-US" sz="3600" kern="1200"/>
        </a:p>
      </dsp:txBody>
      <dsp:txXfrm>
        <a:off x="0" y="531859"/>
        <a:ext cx="6666833" cy="2097900"/>
      </dsp:txXfrm>
    </dsp:sp>
    <dsp:sp modelId="{11C51908-BB21-4422-AB61-3EB3DA4059E9}">
      <dsp:nvSpPr>
        <dsp:cNvPr id="0" name=""/>
        <dsp:cNvSpPr/>
      </dsp:nvSpPr>
      <dsp:spPr>
        <a:xfrm>
          <a:off x="333341" y="499"/>
          <a:ext cx="4666783" cy="1062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Sprint 2</a:t>
          </a:r>
        </a:p>
      </dsp:txBody>
      <dsp:txXfrm>
        <a:off x="385219" y="52377"/>
        <a:ext cx="4563027" cy="958964"/>
      </dsp:txXfrm>
    </dsp:sp>
    <dsp:sp modelId="{0D476BA5-3650-403B-9EE9-55DFD165B0B5}">
      <dsp:nvSpPr>
        <dsp:cNvPr id="0" name=""/>
        <dsp:cNvSpPr/>
      </dsp:nvSpPr>
      <dsp:spPr>
        <a:xfrm>
          <a:off x="0" y="3355520"/>
          <a:ext cx="6666833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749808" rIns="5174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600" kern="1200" dirty="0"/>
            <a:t>Accounts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Player statistics</a:t>
          </a:r>
        </a:p>
      </dsp:txBody>
      <dsp:txXfrm>
        <a:off x="0" y="3355520"/>
        <a:ext cx="6666833" cy="2097900"/>
      </dsp:txXfrm>
    </dsp:sp>
    <dsp:sp modelId="{8523DAC1-8AAE-4B73-BE84-5042B1A6ECC6}">
      <dsp:nvSpPr>
        <dsp:cNvPr id="0" name=""/>
        <dsp:cNvSpPr/>
      </dsp:nvSpPr>
      <dsp:spPr>
        <a:xfrm>
          <a:off x="333341" y="2824160"/>
          <a:ext cx="4666783" cy="10627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Sprint 3</a:t>
          </a:r>
          <a:endParaRPr lang="en-US" sz="3600" kern="1200" dirty="0"/>
        </a:p>
      </dsp:txBody>
      <dsp:txXfrm>
        <a:off x="385219" y="2876038"/>
        <a:ext cx="4563027" cy="958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77CD7-3824-4A52-80BB-4F94D3743131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E4BBB4-F2A3-4623-B9F7-BF7ECE220E6A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	Frontend </a:t>
          </a:r>
        </a:p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	TypeScript, Vue, </a:t>
          </a:r>
          <a:r>
            <a:rPr lang="en-US" sz="3600" kern="1200" dirty="0" err="1"/>
            <a:t>Vuetify</a:t>
          </a:r>
          <a:endParaRPr lang="en-US" sz="3600" kern="1200" dirty="0"/>
        </a:p>
      </dsp:txBody>
      <dsp:txXfrm>
        <a:off x="0" y="2663"/>
        <a:ext cx="6666833" cy="1816197"/>
      </dsp:txXfrm>
    </dsp:sp>
    <dsp:sp modelId="{359199A4-9A69-48DE-BE02-1D00AD464693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B8190A-04AF-439E-87B2-6181BA1F7306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	Backend </a:t>
          </a:r>
        </a:p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	Java, Spring Boot</a:t>
          </a:r>
        </a:p>
      </dsp:txBody>
      <dsp:txXfrm>
        <a:off x="0" y="1818861"/>
        <a:ext cx="6666833" cy="1816197"/>
      </dsp:txXfrm>
    </dsp:sp>
    <dsp:sp modelId="{8A3661D6-5F00-473A-820F-80DBA075AA9B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22D817-509B-4003-B349-05C1A92A63E3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	Database </a:t>
          </a:r>
        </a:p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	PostgreSQL</a:t>
          </a:r>
        </a:p>
      </dsp:txBody>
      <dsp:txXfrm>
        <a:off x="0" y="3635058"/>
        <a:ext cx="6666833" cy="18161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73BCC-BC88-448E-9ED2-F398BDB504D5}">
      <dsp:nvSpPr>
        <dsp:cNvPr id="0" name=""/>
        <dsp:cNvSpPr/>
      </dsp:nvSpPr>
      <dsp:spPr>
        <a:xfrm rot="5400000">
          <a:off x="6955336" y="-2900619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Short development time (4+3+1 weeks)</a:t>
          </a:r>
          <a:endParaRPr lang="en-CA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Balancing other courses and extracurriculars</a:t>
          </a:r>
          <a:endParaRPr lang="en-CA" sz="2500" kern="1200" dirty="0"/>
        </a:p>
      </dsp:txBody>
      <dsp:txXfrm rot="-5400000">
        <a:off x="3934018" y="167131"/>
        <a:ext cx="6947378" cy="858310"/>
      </dsp:txXfrm>
    </dsp:sp>
    <dsp:sp modelId="{24F8916F-BAA7-453B-AEFB-924C9002F7D5}">
      <dsp:nvSpPr>
        <dsp:cNvPr id="0" name=""/>
        <dsp:cNvSpPr/>
      </dsp:nvSpPr>
      <dsp:spPr>
        <a:xfrm>
          <a:off x="0" y="1801"/>
          <a:ext cx="3934018" cy="1188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External constraints</a:t>
          </a:r>
          <a:endParaRPr lang="en-CA" sz="3300" kern="1200" dirty="0"/>
        </a:p>
      </dsp:txBody>
      <dsp:txXfrm>
        <a:off x="58041" y="59842"/>
        <a:ext cx="3817936" cy="1072886"/>
      </dsp:txXfrm>
    </dsp:sp>
    <dsp:sp modelId="{8387AFAC-87CC-4E6F-AC32-5C1F8D547114}">
      <dsp:nvSpPr>
        <dsp:cNvPr id="0" name=""/>
        <dsp:cNvSpPr/>
      </dsp:nvSpPr>
      <dsp:spPr>
        <a:xfrm rot="5400000">
          <a:off x="6955336" y="-1652202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Team familiar with Java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Vue is approachable</a:t>
          </a:r>
        </a:p>
      </dsp:txBody>
      <dsp:txXfrm rot="-5400000">
        <a:off x="3934018" y="1415548"/>
        <a:ext cx="6947378" cy="858310"/>
      </dsp:txXfrm>
    </dsp:sp>
    <dsp:sp modelId="{E801D65A-0B71-44A3-B908-703EE1F7CB22}">
      <dsp:nvSpPr>
        <dsp:cNvPr id="0" name=""/>
        <dsp:cNvSpPr/>
      </dsp:nvSpPr>
      <dsp:spPr>
        <a:xfrm>
          <a:off x="0" y="1250218"/>
          <a:ext cx="3934018" cy="1188968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Minimize the learning curve</a:t>
          </a:r>
        </a:p>
      </dsp:txBody>
      <dsp:txXfrm>
        <a:off x="58041" y="1308259"/>
        <a:ext cx="3817936" cy="1072886"/>
      </dsp:txXfrm>
    </dsp:sp>
    <dsp:sp modelId="{719FF570-D669-4A8D-A175-972E0A0219DB}">
      <dsp:nvSpPr>
        <dsp:cNvPr id="0" name=""/>
        <dsp:cNvSpPr/>
      </dsp:nvSpPr>
      <dsp:spPr>
        <a:xfrm rot="5400000">
          <a:off x="6955336" y="-403785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Similar learning curves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Postgres works well with Spring Boot</a:t>
          </a:r>
        </a:p>
      </dsp:txBody>
      <dsp:txXfrm rot="-5400000">
        <a:off x="3934018" y="2663965"/>
        <a:ext cx="6947378" cy="858310"/>
      </dsp:txXfrm>
    </dsp:sp>
    <dsp:sp modelId="{A1B4F199-F567-403B-BA27-D82A0AB11A02}">
      <dsp:nvSpPr>
        <dsp:cNvPr id="0" name=""/>
        <dsp:cNvSpPr/>
      </dsp:nvSpPr>
      <dsp:spPr>
        <a:xfrm>
          <a:off x="0" y="2498635"/>
          <a:ext cx="3934018" cy="1188968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PostgreSQL vs. MySQL</a:t>
          </a:r>
        </a:p>
      </dsp:txBody>
      <dsp:txXfrm>
        <a:off x="58041" y="2556676"/>
        <a:ext cx="3817936" cy="1072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20:34:20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24575,'2'-1'0,"0"-1"0,0 0 0,0 1 0,0-1 0,0 1 0,0 0 0,1-1 0,-1 1 0,0 0 0,1 1 0,-1-1 0,1 0 0,-1 1 0,1-1 0,-1 1 0,1 0 0,0 0 0,-1 0 0,1 0 0,-1 0 0,1 1 0,-1-1 0,1 1 0,-1-1 0,1 1 0,2 1 0,7 4 0,0 1 0,-1-1 0,0 2 0,13 10 0,-16-11 0,1-1 0,0 1 0,0-2 0,15 8 0,-14-10 0,1 0 0,0 0 0,0-1 0,0 0 0,0-1 0,0-1 0,16 0 0,-24 0 0,1 0 0,-1-1 0,0 1 0,0-1 0,0 1 0,0-1 0,0 0 0,0 0 0,0 0 0,0-1 0,0 1 0,0-1 0,0 1 0,-1-1 0,1 0 0,-1 0 0,1 0 0,-1-1 0,0 1 0,0 0 0,0-1 0,0 0 0,0 1 0,-1-1 0,1 0 0,-1 0 0,0 0 0,0 0 0,1-4 0,-1 3 0,0-1 0,0 1 0,0-1 0,-1 1 0,0-1 0,0 1 0,0-1 0,-1 1 0,1-1 0,-1 1 0,0-1 0,-1 1 0,1 0 0,-1-1 0,-3-5 0,3 7 0,0 0 0,-1 1 0,1-1 0,-1 1 0,0-1 0,0 1 0,0 0 0,0 0 0,0 0 0,0 1 0,-1-1 0,1 1 0,0 0 0,-1 0 0,1 0 0,-1 0 0,0 0 0,1 1 0,-7-1 0,-8-1 0,1 1 0,-1 0 0,1 2 0,-1 0 0,1 0 0,-1 2 0,-17 4 0,32-5 0,0 0 0,0 1 0,0-1 0,0 1 0,1 0 0,-1-1 0,1 1 0,0 0 0,0 0 0,0 1 0,0-1 0,0 0 0,1 1 0,0-1 0,-1 1 0,1-1 0,0 1 0,1 0 0,-1-1 0,1 1 0,0 0 0,0 7 0,0 11 0,0 1 0,6 29 0,-6-50 0,1 3 0,0 0 0,0-1 0,0 1 0,1-1 0,0 1 0,0-1 0,0 0 0,0 0 0,1 0 0,-1 0 0,1 0 0,0 0 0,0-1 0,1 1 0,-1-1 0,1 0 0,-1 0 0,1 0 0,0-1 0,0 1 0,0-1 0,7 3 0,0-1 0,1 0 0,0-1 0,-1 0 0,1-1 0,0 0 0,0-1 0,22 0 0,-31-1 0,-1 0 0,0-1 0,1 1 0,-1-1 0,0 1 0,1-1 0,-1 1 0,0-1 0,0 0 0,0 0 0,1 0 0,-1-1 0,0 1 0,-1 0 0,1-1 0,0 1 0,0-1 0,-1 0 0,1 1 0,-1-1 0,3-3 0,-1 0 0,-1 0 0,0 0 0,0 0 0,0 0 0,-1-1 0,1 1 0,-1 0 0,-1-1 0,1-7 0,0 2 0,-1 0 0,-1 0 0,0-1 0,0 1 0,-1 0 0,-1 0 0,0 0 0,0 1 0,-6-12 0,6 17 0,0 1 0,-1-1 0,0 1 0,0 0 0,0 0 0,0 0 0,-1 0 0,1 1 0,-1-1 0,0 1 0,0 0 0,0 1 0,-1-1 0,1 1 0,-1 0 0,1 1 0,-9-2 0,11 2 0,0 0 0,0 1 0,1 0 0,-1-1 0,0 1 0,0 1 0,0-1 0,0 0 0,1 0 0,-1 1 0,0 0 0,0-1 0,1 1 0,-1 0 0,1 1 0,-1-1 0,1 0 0,-1 1 0,1-1 0,0 1 0,-1 0 0,1 0 0,0-1 0,0 2 0,0-1 0,1 0 0,-1 0 0,0 0 0,1 1 0,0-1 0,-1 1 0,1 0 0,0-1 0,0 1 0,1 0 0,-2 5 0,-1 21 0,1 0 0,1 0 0,1 0 0,7 42 0,-6-67 0,0-1 0,0 1 0,0-1 0,1 0 0,-1 0 0,1 0 0,0 0 0,0 0 0,0 0 0,0 0 0,1 0 0,-1-1 0,1 1 0,-1-1 0,1 0 0,0 0 0,0 0 0,0 0 0,0 0 0,0-1 0,1 1 0,-1-1 0,0 0 0,1 0 0,-1 0 0,1-1 0,-1 1 0,1-1 0,-1 1 0,1-1 0,-1-1 0,5 1 0,-4 0 0,0 0 0,0 0 0,0 0 0,-1 0 0,1-1 0,0 0 0,0 0 0,0 0 0,0 0 0,0 0 0,-1-1 0,1 0 0,-1 0 0,1 0 0,-1 0 0,0 0 0,1-1 0,-1 1 0,0-1 0,-1 0 0,1 0 0,-1 0 0,1 0 0,-1 0 0,0-1 0,0 1 0,0-1 0,2-6 0,-2 4 0,-1-1 0,0 1 0,0-1 0,-1 1 0,0-1 0,0 1 0,-1-1 0,1 1 0,-1-1 0,-1 1 0,1 0 0,-1-1 0,0 1 0,-1 0 0,1 0 0,-1 0 0,-4-6 0,4 8 0,-1 0 0,0 1 0,0-1 0,0 1 0,0 0 0,0 0 0,-1 0 0,1 0 0,-1 1 0,0 0 0,0 0 0,0 0 0,0 0 0,0 1 0,0 0 0,0 0 0,-1 0 0,1 1 0,0 0 0,0 0 0,-9 1 0,11-1 0,0 1 0,0 0 0,0-1 0,0 1 0,0 1 0,0-1 0,0 0 0,1 1 0,-1-1 0,0 1 0,1 0 0,-1 0 0,1 0 0,0 0 0,-1 0 0,1 0 0,0 1 0,0-1 0,1 1 0,-1-1 0,0 1 0,1 0 0,0 0 0,-1 0 0,1 0 0,1 0 0,-1 0 0,0 0 0,1 0 0,-1 0 0,1 0 0,0 0 0,0 4 0,0-3 0,0-1 0,0 1 0,0-1 0,0 1 0,1-1 0,-1 1 0,1-1 0,0 1 0,0-1 0,0 0 0,1 1 0,-1-1 0,1 0 0,0 0 0,0 0 0,0 0 0,0 0 0,0-1 0,1 1 0,-1-1 0,1 1 0,-1-1 0,1 0 0,0 0 0,0 0 0,0 0 0,0-1 0,1 1 0,5 1 0,-4-2 0,0-1 0,0 0 0,0-1 0,0 1 0,0-1 0,0 0 0,0 0 0,0 0 0,-1-1 0,1 0 0,0 0 0,-1 0 0,1 0 0,-1-1 0,0 0 0,0 0 0,0 0 0,6-6 0,-6 6 0,-1 0 0,0 1 0,0-2 0,-1 1 0,1 0 0,0-1 0,-1 1 0,0-1 0,0 0 0,0 1 0,0-1 0,-1 0 0,0 0 0,0 0 0,0 0 0,0-1 0,0 1 0,-1 0 0,0 0 0,0-1 0,0 1 0,-1-8 0,1 11 3,-1 0 1,1 0-1,0-1 0,-1 1 0,1 0 1,-1 0-1,0-1 0,1 1 0,-1 0 1,0 0-1,0 0 0,0 0 0,0 0 1,0 0-1,0 0 0,0 0 0,0 0 1,0 1-1,0-1 0,0 0 0,-1 1 0,1-1 1,0 1-1,0-1 0,-1 1 0,1 0 1,0-1-1,-1 1 0,1 0 0,0 0 1,-1 0-1,1 0 0,0 0 0,-1 0 1,1 0-1,-3 1 0,4 0-11,-1-1 0,0 0 0,1 1 0,-1-1 0,0 0 0,1 1 0,-1-1 0,0 1 0,1-1 0,-1 1 0,1-1 0,-1 1-1,1 0 1,-1-1 0,1 1 0,0 0 0,-1-1 0,1 1 0,0 0 0,-1-1 0,1 1 0,0 0 0,0 0 0,-1 1 0,2-1-63,-1 1-1,0-1 1,0 1 0,1 0-1,-1-1 1,1 1 0,-1-1-1,1 1 1,0-1 0,-1 1-1,1-1 1,0 1 0,0-1-1,0 0 1,0 1 0,0-1-1,2 1 1,3 4-6755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20:34:26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468 127 24504,'0'-127'0,"-468"127"0,595 127 0,214-127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508FD-57D4-4605-AB65-8E3CF21F53CB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9192-80D0-4491-8DA8-949CC052E9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6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 in the order we’re listed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8757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Kunhao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00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85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31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16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Jason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33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26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46A7-01A3-32FA-BC14-DBA0E288A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3AB95-28AB-3931-5E03-0F8AE7A7E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64978-7108-990C-AB9C-B76EEB8B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25E13-FB10-6E94-8CC5-FD9A545B7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455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competitive event with predefined teams. Students VS Staff (profs, janitors, admins, </a:t>
            </a:r>
            <a:r>
              <a:rPr lang="en-US" dirty="0" err="1"/>
              <a:t>etc</a:t>
            </a:r>
            <a:r>
              <a:rPr lang="en-US" dirty="0"/>
              <a:t>) VS Guests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97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74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10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262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66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533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64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 Guderian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15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It started with this post</a:t>
            </a:r>
          </a:p>
          <a:p>
            <a:r>
              <a:rPr lang="en-US" dirty="0"/>
              <a:t>“If you can find me, you can have a brownie”</a:t>
            </a:r>
            <a:br>
              <a:rPr lang="en-US" dirty="0"/>
            </a:br>
            <a:r>
              <a:rPr lang="en-US" dirty="0"/>
              <a:t>I wanted one, but </a:t>
            </a:r>
            <a:r>
              <a:rPr lang="en-US" dirty="0" err="1"/>
              <a:t>im</a:t>
            </a:r>
            <a:r>
              <a:rPr lang="en-US" dirty="0"/>
              <a:t> still not familiar with the campus. </a:t>
            </a:r>
            <a:r>
              <a:rPr lang="en-CA" dirty="0"/>
              <a:t>The simple solution would be to go outside.</a:t>
            </a:r>
          </a:p>
          <a:p>
            <a:r>
              <a:rPr lang="en-CA" dirty="0"/>
              <a:t>But the downside is… going outside.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98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</a:t>
            </a:r>
            <a:r>
              <a:rPr lang="en-CA" dirty="0"/>
              <a:t>So let’s build an app instead. </a:t>
            </a:r>
          </a:p>
          <a:p>
            <a:r>
              <a:rPr lang="en-US" dirty="0"/>
              <a:t>Let’s build a system that trains me to recognize locations across campus. So the next time there’s a brownie hunt, I’ll be prepared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24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Introducing…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66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UMG! Which stands for </a:t>
            </a:r>
            <a:r>
              <a:rPr lang="en-US" dirty="0" err="1"/>
              <a:t>UManitobaGuessr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It’s a location guessing game for students, staff, and guests who want to become more familiar with the Fort Garry campus. The way it works is simple: the app gives you a picture, and you guess its location on a map of the campus.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(teammates add other scenarios)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055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anyone unfamiliar with </a:t>
            </a:r>
            <a:r>
              <a:rPr lang="en-US" dirty="0" err="1"/>
              <a:t>GeoGuessr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93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Kunhao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82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Kunhao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0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3096-A301-DBAE-4E86-75D136575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F5167-DE6A-43E1-E043-DEB07A9A1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202B8-2566-D6C7-A75B-4F370AA8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A4970-13D9-E3BD-F113-899FC632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A125-A144-416E-AF1D-B0296FF9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01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2BE9-6DCF-88E1-904F-CBC14114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EE022-6CD6-B8B8-8444-97C5D2DF6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1B716-E8E6-1225-5F18-3C88344A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83592-3DBB-D6A5-2091-65094C88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DF17-6AAF-B87B-9360-020DC795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3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6B919-3017-D52E-DD5F-DBC487353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07B31-525F-B4C4-43C4-A2425548F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F8894-8ACA-5EF5-7645-6CFE0186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F09B-C579-D185-8C4F-027AD544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C644-8226-71FA-160D-7292401E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55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6BD0-9217-177B-AA52-7CB0EC73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079B-5CE9-E563-1318-1F11DFA2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C7D3F-E1A5-D332-97D5-53F468ED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3DAA5-2258-F2A6-0255-762786DE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3231-D979-D279-9BC4-3D095224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224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44A9-8888-2DED-490D-FDD0C1DD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6737C-7CF7-B4D3-B5CD-6B9D42E2B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5F9F-A6ED-45CD-20D8-8C3CF221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7F4C2-1945-BC1B-4B60-5901DD0C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4B5D-6106-6E0A-BAAF-26F9221D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09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31C1-6AC5-41D1-A639-E5F061BA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AEF3-2345-22B2-3447-9A5C1C337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3D779-FA7F-7232-32BA-A37530F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4C164-7996-D053-B485-CB039988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BF926-1AC7-F08D-59E4-7BC5A239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DE21A-807E-C288-E749-AFBF3B6A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0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12CB-672D-81CC-A326-F881C541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2E5B-487C-6758-DC83-4071E92DD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08698-F3FE-1B99-9AEA-0A69B2192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40F5B-8F67-9EEC-71F1-C1BF24E82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40AAC-FA45-64AF-D675-A56FD6CD1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462DD-35D2-2C65-1DFB-91CD149C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E4E4A-1110-DEF6-5ADC-F1B0A366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C2832-CF13-84B9-9247-B163D9D5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74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E0F8-2431-A869-FE07-948A03A5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1A269-8A4E-00B5-0D37-8A69C3BB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B2A97-6165-31FF-7D1D-404E6188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9C38D-6765-CD70-D29B-5267E218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43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B200B-1F41-9C12-E2B6-107096C4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75F6A-3711-6792-587F-BB80CA87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44F2-B888-A3C0-1BAE-C998B2A1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85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8D8F-ABE1-7F6D-9EED-C96CBF63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3BC9-52C4-43D1-F82D-90173CF5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0E453-4C6D-0CA1-81E8-6F080DB7C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216F-78A4-167C-176C-147A2140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0A8FE-4A4D-9C08-1525-9963C8FB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5836D-E25A-4E14-6358-0F232B1C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56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B985-0524-BCF5-E1E1-A735E3FD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AB80E-BBD8-D0D2-5F8E-6F1A44346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ACD8B-B464-DED2-A828-A2C78D02F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D8EC-7566-A9DB-7D6D-7933991F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1FCDA-8995-5BE8-A62C-B4C5C6C6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7F08E-A854-0852-98CB-41BC5F56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66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BE9A7-2B55-FFD6-18CF-F4674F39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E8F3D-9FFA-E193-262F-4AE0CE50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C652-7C05-54EF-870F-D920CFDCA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CAA3CF-857B-4F66-ADBE-8FA7353BD7F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6D075-B6EC-AD98-C23F-E36AF5141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18AB-4DE9-0E8A-4047-0AEB98FA9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17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70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VM3GqNQE-c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1B9DC-55C6-D3E4-F2F3-1B4C022A98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53"/>
          <a:stretch>
            <a:fillRect/>
          </a:stretch>
        </p:blipFill>
        <p:spPr>
          <a:xfrm>
            <a:off x="-710639" y="-130629"/>
            <a:ext cx="13291963" cy="703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A38B3-28DD-543C-CE4C-CA10A4EDE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126"/>
            <a:ext cx="9144000" cy="1620837"/>
          </a:xfrm>
        </p:spPr>
        <p:txBody>
          <a:bodyPr>
            <a:normAutofit/>
          </a:bodyPr>
          <a:lstStyle/>
          <a:p>
            <a:r>
              <a:rPr lang="en-US" sz="8000" b="1" dirty="0"/>
              <a:t>Project Proposal</a:t>
            </a:r>
            <a:endParaRPr lang="en-CA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33D9E-B631-C5C5-20C4-5CFFE77F6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912"/>
            <a:ext cx="9144000" cy="2108371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UMan</a:t>
            </a:r>
            <a:r>
              <a:rPr lang="en-US" sz="1800" b="1" dirty="0"/>
              <a:t> Beings</a:t>
            </a:r>
          </a:p>
          <a:p>
            <a:r>
              <a:rPr lang="en-US" sz="1800" dirty="0"/>
              <a:t>Richard Marinas Jr.</a:t>
            </a:r>
          </a:p>
          <a:p>
            <a:r>
              <a:rPr lang="en-US" sz="1800" dirty="0"/>
              <a:t>Jason Bilinsky</a:t>
            </a:r>
          </a:p>
          <a:p>
            <a:r>
              <a:rPr lang="en-CA" sz="1800" dirty="0" err="1"/>
              <a:t>Kunhao</a:t>
            </a:r>
            <a:r>
              <a:rPr lang="en-CA" sz="1800" dirty="0"/>
              <a:t> Zhang</a:t>
            </a:r>
          </a:p>
          <a:p>
            <a:r>
              <a:rPr lang="en-CA" sz="1800" dirty="0"/>
              <a:t>Lucas McFarlane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E82D9-D864-3777-2FCC-9FE49D4F9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8040" y1="27317" x2="73081" y2="27927"/>
                        <a14:foregroundMark x1="73790" y1="37927" x2="73790" y2="37927"/>
                        <a14:foregroundMark x1="84770" y1="41220" x2="84770" y2="41220"/>
                        <a14:foregroundMark x1="70130" y1="40854" x2="70130" y2="40854"/>
                        <a14:foregroundMark x1="70956" y1="50488" x2="77686" y2="40976"/>
                        <a14:foregroundMark x1="77686" y1="40976" x2="85006" y2="36829"/>
                        <a14:foregroundMark x1="85006" y1="36829" x2="86777" y2="44634"/>
                        <a14:foregroundMark x1="86777" y1="44634" x2="81936" y2="50732"/>
                        <a14:foregroundMark x1="81936" y1="50732" x2="70130" y2="46098"/>
                        <a14:foregroundMark x1="70130" y1="46098" x2="72609" y2="36951"/>
                        <a14:foregroundMark x1="72609" y1="36951" x2="82763" y2="36341"/>
                        <a14:foregroundMark x1="82763" y1="36341" x2="88430" y2="41098"/>
                        <a14:foregroundMark x1="88430" y1="41098" x2="85478" y2="50732"/>
                        <a14:foregroundMark x1="85478" y1="50732" x2="80401" y2="54878"/>
                        <a14:foregroundMark x1="89020" y1="38415" x2="88430" y2="49146"/>
                        <a14:foregroundMark x1="88430" y1="49146" x2="83707" y2="54756"/>
                        <a14:foregroundMark x1="83707" y1="54756" x2="82054" y2="55732"/>
                        <a14:foregroundMark x1="89847" y1="39390" x2="89020" y2="46829"/>
                        <a14:foregroundMark x1="89020" y1="46829" x2="84534" y2="54146"/>
                        <a14:foregroundMark x1="84534" y1="54146" x2="81936" y2="55854"/>
                        <a14:foregroundMark x1="89965" y1="40122" x2="89256" y2="48293"/>
                        <a14:foregroundMark x1="89256" y1="48293" x2="85006" y2="54390"/>
                        <a14:foregroundMark x1="89492" y1="48902" x2="84061" y2="55366"/>
                        <a14:foregroundMark x1="84061" y1="55366" x2="82409" y2="55610"/>
                        <a14:foregroundMark x1="89965" y1="40366" x2="89847" y2="47317"/>
                        <a14:foregroundMark x1="89847" y1="47317" x2="89965" y2="47439"/>
                        <a14:foregroundMark x1="88548" y1="51220" x2="84652" y2="54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4" t="14138" r="6008" b="17816"/>
          <a:stretch>
            <a:fillRect/>
          </a:stretch>
        </p:blipFill>
        <p:spPr>
          <a:xfrm>
            <a:off x="5627682" y="3868784"/>
            <a:ext cx="1053984" cy="81812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CEBCE8E-9872-5A93-00C2-7E573AFDC770}"/>
              </a:ext>
            </a:extLst>
          </p:cNvPr>
          <p:cNvSpPr txBox="1">
            <a:spLocks/>
          </p:cNvSpPr>
          <p:nvPr/>
        </p:nvSpPr>
        <p:spPr>
          <a:xfrm>
            <a:off x="1524000" y="227450"/>
            <a:ext cx="9144000" cy="1130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COMP 4350 A01</a:t>
            </a:r>
          </a:p>
          <a:p>
            <a:r>
              <a:rPr lang="en-US" sz="1400" dirty="0"/>
              <a:t>Software Engineering 2</a:t>
            </a:r>
          </a:p>
          <a:p>
            <a:r>
              <a:rPr lang="en-US" sz="1400" dirty="0"/>
              <a:t>Winter 2026</a:t>
            </a:r>
          </a:p>
        </p:txBody>
      </p:sp>
    </p:spTree>
    <p:extLst>
      <p:ext uri="{BB962C8B-B14F-4D97-AF65-F5344CB8AC3E}">
        <p14:creationId xmlns:p14="http://schemas.microsoft.com/office/powerpoint/2010/main" val="137263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78CB-F685-90B6-646F-F8281266E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2598821" cy="6858001"/>
          </a:xfr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7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FF66"/>
                </a:solidFill>
              </a:rPr>
              <a:t>Play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Account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70EA0D-1384-1E4C-85D7-40CAE0D00CBF}"/>
              </a:ext>
            </a:extLst>
          </p:cNvPr>
          <p:cNvSpPr/>
          <p:nvPr/>
        </p:nvSpPr>
        <p:spPr>
          <a:xfrm>
            <a:off x="2951747" y="401052"/>
            <a:ext cx="6224337" cy="619225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8DBCBB-ECDB-5C91-A12C-0CD881BA8E50}"/>
              </a:ext>
            </a:extLst>
          </p:cNvPr>
          <p:cNvSpPr/>
          <p:nvPr/>
        </p:nvSpPr>
        <p:spPr>
          <a:xfrm>
            <a:off x="9456821" y="401052"/>
            <a:ext cx="2526632" cy="619225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45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Configuration: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# of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Countdown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On/off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01880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11A92-8BC8-0E44-2C52-0AAE556C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Location guessing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B4C950-236C-95EF-E530-C01A765C6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00893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192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0AF2-94AE-DFB1-72C4-2A9BD55B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481163-E8D5-8913-44C7-CEDBCDF7AE6B}"/>
              </a:ext>
            </a:extLst>
          </p:cNvPr>
          <p:cNvSpPr/>
          <p:nvPr/>
        </p:nvSpPr>
        <p:spPr>
          <a:xfrm>
            <a:off x="8964622" y="3741903"/>
            <a:ext cx="2797644" cy="278322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7D5D02-9586-9B09-E43C-765E778FE5E2}"/>
              </a:ext>
            </a:extLst>
          </p:cNvPr>
          <p:cNvSpPr/>
          <p:nvPr/>
        </p:nvSpPr>
        <p:spPr>
          <a:xfrm>
            <a:off x="649224" y="332873"/>
            <a:ext cx="7770830" cy="619225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645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B5B436A-04A2-974B-50C3-9107AA174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64622" y="2307301"/>
                <a:ext cx="2847109" cy="1298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b="1" dirty="0"/>
                  <a:t>Round: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/N</a:t>
                </a:r>
              </a:p>
              <a:p>
                <a:pPr marL="0" indent="0">
                  <a:buNone/>
                </a:pPr>
                <a:r>
                  <a:rPr lang="en-US" sz="3200" b="1" dirty="0"/>
                  <a:t>Score: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0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B5B436A-04A2-974B-50C3-9107AA174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4622" y="2307301"/>
                <a:ext cx="2847109" cy="1298484"/>
              </a:xfrm>
              <a:blipFill>
                <a:blip r:embed="rId5"/>
                <a:stretch>
                  <a:fillRect l="-5567" t="-9346" b="-2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DADE95E-5FF5-64B1-D506-08FB1A168728}"/>
              </a:ext>
            </a:extLst>
          </p:cNvPr>
          <p:cNvSpPr/>
          <p:nvPr/>
        </p:nvSpPr>
        <p:spPr>
          <a:xfrm>
            <a:off x="9480865" y="332873"/>
            <a:ext cx="1765158" cy="17651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(Timer)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28EFC6-733B-8221-C767-0399BF3DC262}"/>
                  </a:ext>
                </a:extLst>
              </p14:cNvPr>
              <p14:cNvContentPartPr/>
              <p14:nvPr/>
            </p14:nvContentPartPr>
            <p14:xfrm>
              <a:off x="10667640" y="4016505"/>
              <a:ext cx="135720" cy="12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28EFC6-733B-8221-C767-0399BF3DC2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1520" y="4010385"/>
                <a:ext cx="147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F42EC5-59EB-E051-651E-AC9B7299097D}"/>
                  </a:ext>
                </a:extLst>
              </p14:cNvPr>
              <p14:cNvContentPartPr/>
              <p14:nvPr/>
            </p14:nvContentPartPr>
            <p14:xfrm rot="-10800001">
              <a:off x="10664426" y="4048774"/>
              <a:ext cx="169148" cy="4634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F42EC5-59EB-E051-651E-AC9B729909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-10800001">
                <a:off x="10658295" y="4042619"/>
                <a:ext cx="181410" cy="58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81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C7BA5-E952-D5DD-85B1-6B161630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Account management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CA24C5-D3BE-BFF8-C71D-09B69D65B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143320"/>
              </p:ext>
            </p:extLst>
          </p:nvPr>
        </p:nvGraphicFramePr>
        <p:xfrm>
          <a:off x="4905052" y="361053"/>
          <a:ext cx="6666833" cy="623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518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B5024-9BE6-3898-AB19-0920319D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E2DE9-41D1-2C73-254E-A4B702845385}"/>
              </a:ext>
            </a:extLst>
          </p:cNvPr>
          <p:cNvGrpSpPr/>
          <p:nvPr/>
        </p:nvGrpSpPr>
        <p:grpSpPr>
          <a:xfrm>
            <a:off x="3177310" y="1414334"/>
            <a:ext cx="5043055" cy="5043056"/>
            <a:chOff x="3177310" y="1414334"/>
            <a:chExt cx="5043055" cy="50430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A57969-A31B-4AE8-9123-AFBC21EF1216}"/>
                </a:ext>
              </a:extLst>
            </p:cNvPr>
            <p:cNvSpPr/>
            <p:nvPr/>
          </p:nvSpPr>
          <p:spPr>
            <a:xfrm>
              <a:off x="3177310" y="1414335"/>
              <a:ext cx="5043055" cy="50430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FC8DFC-7454-8A1A-7202-69A2F6D15C00}"/>
                </a:ext>
              </a:extLst>
            </p:cNvPr>
            <p:cNvSpPr/>
            <p:nvPr/>
          </p:nvSpPr>
          <p:spPr>
            <a:xfrm>
              <a:off x="3177310" y="1414334"/>
              <a:ext cx="5043055" cy="5043055"/>
            </a:xfrm>
            <a:prstGeom prst="ellipse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9917" r="90083">
                            <a14:foregroundMark x1="73790" y1="28780" x2="73790" y2="28780"/>
                            <a14:foregroundMark x1="81346" y1="55854" x2="89020" y2="47683"/>
                            <a14:foregroundMark x1="89020" y1="47683" x2="88076" y2="36585"/>
                            <a14:foregroundMark x1="88076" y1="36585" x2="77922" y2="31585"/>
                            <a14:foregroundMark x1="77922" y1="31585" x2="69303" y2="35488"/>
                            <a14:foregroundMark x1="69303" y1="35488" x2="69421" y2="49512"/>
                            <a14:foregroundMark x1="69421" y1="49512" x2="76505" y2="55976"/>
                            <a14:foregroundMark x1="76505" y1="55976" x2="81110" y2="55610"/>
                            <a14:foregroundMark x1="74616" y1="46707" x2="74616" y2="46707"/>
                            <a14:foregroundMark x1="77686" y1="44512" x2="77686" y2="44512"/>
                            <a14:foregroundMark x1="88666" y1="39024" x2="88076" y2="49146"/>
                            <a14:foregroundMark x1="88076" y1="49146" x2="81936" y2="55122"/>
                            <a14:foregroundMark x1="82054" y1="55854" x2="87603" y2="51585"/>
                            <a14:foregroundMark x1="89256" y1="39878" x2="89256" y2="46463"/>
                            <a14:foregroundMark x1="89847" y1="40732" x2="88312" y2="50244"/>
                            <a14:foregroundMark x1="88312" y1="50244" x2="82645" y2="54512"/>
                            <a14:foregroundMark x1="84061" y1="54146" x2="89728" y2="46220"/>
                            <a14:foregroundMark x1="89728" y1="46220" x2="90083" y2="40000"/>
                            <a14:foregroundMark x1="90083" y1="40854" x2="86541" y2="51341"/>
                            <a14:foregroundMark x1="86541" y1="51341" x2="84770" y2="52561"/>
                            <a14:foregroundMark x1="89610" y1="47073" x2="85242" y2="53293"/>
                            <a14:foregroundMark x1="85950" y1="53415" x2="90083" y2="45366"/>
                            <a14:foregroundMark x1="85242" y1="53049" x2="85242" y2="53049"/>
                            <a14:foregroundMark x1="85714" y1="53659" x2="79693" y2="543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A288D-E1EE-6E76-9F6B-FBF48DA65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2598821" cy="6858001"/>
          </a:xfr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7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</a:rPr>
              <a:t>Play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66"/>
                </a:solidFill>
              </a:rPr>
              <a:t>Account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03A4F7-824D-ADA6-5C07-9CAA4DAFF339}"/>
              </a:ext>
            </a:extLst>
          </p:cNvPr>
          <p:cNvSpPr txBox="1">
            <a:spLocks/>
          </p:cNvSpPr>
          <p:nvPr/>
        </p:nvSpPr>
        <p:spPr>
          <a:xfrm>
            <a:off x="3727270" y="523297"/>
            <a:ext cx="3943133" cy="7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UMAN-BEING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584E6-2A7B-5AC1-5B09-9C6E3D6423AC}"/>
              </a:ext>
            </a:extLst>
          </p:cNvPr>
          <p:cNvGrpSpPr/>
          <p:nvPr/>
        </p:nvGrpSpPr>
        <p:grpSpPr>
          <a:xfrm>
            <a:off x="8798854" y="1414334"/>
            <a:ext cx="2797644" cy="4465488"/>
            <a:chOff x="8798854" y="1156587"/>
            <a:chExt cx="2797644" cy="44654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3206274-F3E8-39F9-3181-B6689A80478D}"/>
                </a:ext>
              </a:extLst>
            </p:cNvPr>
            <p:cNvSpPr/>
            <p:nvPr/>
          </p:nvSpPr>
          <p:spPr>
            <a:xfrm>
              <a:off x="8798854" y="4883531"/>
              <a:ext cx="2797644" cy="738544"/>
            </a:xfrm>
            <a:prstGeom prst="roundRect">
              <a:avLst/>
            </a:prstGeom>
            <a:solidFill>
              <a:srgbClr val="F284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Delete account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5A8E87-38FF-9B15-2B95-3FDE97152DF7}"/>
                </a:ext>
              </a:extLst>
            </p:cNvPr>
            <p:cNvSpPr/>
            <p:nvPr/>
          </p:nvSpPr>
          <p:spPr>
            <a:xfrm>
              <a:off x="8798854" y="3951795"/>
              <a:ext cx="2797644" cy="7385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Log out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56A0F2-89EB-18FC-8DF4-311FE4CA3A2C}"/>
                </a:ext>
              </a:extLst>
            </p:cNvPr>
            <p:cNvSpPr/>
            <p:nvPr/>
          </p:nvSpPr>
          <p:spPr>
            <a:xfrm>
              <a:off x="8798854" y="2088323"/>
              <a:ext cx="2797644" cy="738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Change username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4525C-47D9-71C8-8B56-C9A9E6A8C8A0}"/>
                </a:ext>
              </a:extLst>
            </p:cNvPr>
            <p:cNvSpPr/>
            <p:nvPr/>
          </p:nvSpPr>
          <p:spPr>
            <a:xfrm>
              <a:off x="8798854" y="3020059"/>
              <a:ext cx="2797644" cy="738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Change password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096CAE-F621-E08F-5C4C-3EC196C22AB9}"/>
                </a:ext>
              </a:extLst>
            </p:cNvPr>
            <p:cNvSpPr/>
            <p:nvPr/>
          </p:nvSpPr>
          <p:spPr>
            <a:xfrm>
              <a:off x="8798854" y="1156587"/>
              <a:ext cx="2797644" cy="738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Change avatar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09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D20F0-E27E-17A6-5A66-6DB7D51B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Player statistics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17759E-0590-32FC-54CA-8909653BD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828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80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15554-6074-F8F4-EBBC-A497D306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6736E9-1744-2642-E813-F5E149F11C75}"/>
              </a:ext>
            </a:extLst>
          </p:cNvPr>
          <p:cNvGrpSpPr/>
          <p:nvPr/>
        </p:nvGrpSpPr>
        <p:grpSpPr>
          <a:xfrm>
            <a:off x="8860351" y="475913"/>
            <a:ext cx="2674646" cy="2674645"/>
            <a:chOff x="3177309" y="1414335"/>
            <a:chExt cx="5043056" cy="50430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AE7304-034B-F043-D36D-3CCF3EF33967}"/>
                </a:ext>
              </a:extLst>
            </p:cNvPr>
            <p:cNvSpPr/>
            <p:nvPr/>
          </p:nvSpPr>
          <p:spPr>
            <a:xfrm>
              <a:off x="3177310" y="1414335"/>
              <a:ext cx="5043055" cy="50430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86129F-3BDB-8815-4CA0-76F8E49E0D5B}"/>
                </a:ext>
              </a:extLst>
            </p:cNvPr>
            <p:cNvSpPr/>
            <p:nvPr/>
          </p:nvSpPr>
          <p:spPr>
            <a:xfrm>
              <a:off x="3177309" y="1414335"/>
              <a:ext cx="5043055" cy="5043055"/>
            </a:xfrm>
            <a:prstGeom prst="ellipse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9917" r="90083">
                            <a14:foregroundMark x1="73790" y1="28780" x2="73790" y2="28780"/>
                            <a14:foregroundMark x1="81346" y1="55854" x2="89020" y2="47683"/>
                            <a14:foregroundMark x1="89020" y1="47683" x2="88076" y2="36585"/>
                            <a14:foregroundMark x1="88076" y1="36585" x2="77922" y2="31585"/>
                            <a14:foregroundMark x1="77922" y1="31585" x2="69303" y2="35488"/>
                            <a14:foregroundMark x1="69303" y1="35488" x2="69421" y2="49512"/>
                            <a14:foregroundMark x1="69421" y1="49512" x2="76505" y2="55976"/>
                            <a14:foregroundMark x1="76505" y1="55976" x2="81110" y2="55610"/>
                            <a14:foregroundMark x1="74616" y1="46707" x2="74616" y2="46707"/>
                            <a14:foregroundMark x1="77686" y1="44512" x2="77686" y2="44512"/>
                            <a14:foregroundMark x1="88666" y1="39024" x2="88076" y2="49146"/>
                            <a14:foregroundMark x1="88076" y1="49146" x2="81936" y2="55122"/>
                            <a14:foregroundMark x1="82054" y1="55854" x2="87603" y2="51585"/>
                            <a14:foregroundMark x1="89256" y1="39878" x2="89256" y2="46463"/>
                            <a14:foregroundMark x1="89847" y1="40732" x2="88312" y2="50244"/>
                            <a14:foregroundMark x1="88312" y1="50244" x2="82645" y2="54512"/>
                            <a14:foregroundMark x1="84061" y1="54146" x2="89728" y2="46220"/>
                            <a14:foregroundMark x1="89728" y1="46220" x2="90083" y2="40000"/>
                            <a14:foregroundMark x1="90083" y1="40854" x2="86541" y2="51341"/>
                            <a14:foregroundMark x1="86541" y1="51341" x2="84770" y2="52561"/>
                            <a14:foregroundMark x1="89610" y1="47073" x2="85242" y2="53293"/>
                            <a14:foregroundMark x1="85950" y1="53415" x2="90083" y2="45366"/>
                            <a14:foregroundMark x1="85242" y1="53049" x2="85242" y2="53049"/>
                            <a14:foregroundMark x1="85714" y1="53659" x2="79693" y2="543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5A0273-8F6F-5B5B-E520-CE2B1027369D}"/>
              </a:ext>
            </a:extLst>
          </p:cNvPr>
          <p:cNvSpPr/>
          <p:nvPr/>
        </p:nvSpPr>
        <p:spPr>
          <a:xfrm>
            <a:off x="8651019" y="4044564"/>
            <a:ext cx="3093310" cy="2383559"/>
          </a:xfrm>
          <a:prstGeom prst="roundRect">
            <a:avLst>
              <a:gd name="adj" fmla="val 44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42458-BB16-A0BB-3F61-A9F25773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2598821" cy="6858001"/>
          </a:xfr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7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</a:rPr>
              <a:t>Play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FF66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Account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5CF68F-3DCE-B98F-1F28-26400007509A}"/>
              </a:ext>
            </a:extLst>
          </p:cNvPr>
          <p:cNvSpPr txBox="1">
            <a:spLocks/>
          </p:cNvSpPr>
          <p:nvPr/>
        </p:nvSpPr>
        <p:spPr>
          <a:xfrm>
            <a:off x="8222744" y="3320255"/>
            <a:ext cx="3943133" cy="7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UMAN-BEING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467A3F-2B73-CBB1-40BA-2FB53B6A9DEF}"/>
              </a:ext>
            </a:extLst>
          </p:cNvPr>
          <p:cNvSpPr txBox="1">
            <a:spLocks/>
          </p:cNvSpPr>
          <p:nvPr/>
        </p:nvSpPr>
        <p:spPr>
          <a:xfrm>
            <a:off x="9038246" y="4309026"/>
            <a:ext cx="2496750" cy="1961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Statistics:</a:t>
            </a:r>
          </a:p>
          <a:p>
            <a:r>
              <a:rPr lang="en-US" dirty="0"/>
              <a:t>Total guesses</a:t>
            </a:r>
          </a:p>
          <a:p>
            <a:r>
              <a:rPr lang="en-US" dirty="0"/>
              <a:t>Total score</a:t>
            </a:r>
          </a:p>
          <a:p>
            <a:r>
              <a:rPr lang="en-US" dirty="0"/>
              <a:t>Avg. score</a:t>
            </a:r>
          </a:p>
          <a:p>
            <a:r>
              <a:rPr lang="en-CA" dirty="0"/>
              <a:t>Avg. guess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9B1B75-33E1-F9A9-0E49-50A1DF98EA46}"/>
              </a:ext>
            </a:extLst>
          </p:cNvPr>
          <p:cNvGrpSpPr/>
          <p:nvPr/>
        </p:nvGrpSpPr>
        <p:grpSpPr>
          <a:xfrm>
            <a:off x="2752155" y="811308"/>
            <a:ext cx="5230955" cy="6630064"/>
            <a:chOff x="2752155" y="113968"/>
            <a:chExt cx="5230955" cy="6630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B77689-C64E-2D5F-E493-8F7B76FEBC34}"/>
                </a:ext>
              </a:extLst>
            </p:cNvPr>
            <p:cNvGrpSpPr/>
            <p:nvPr/>
          </p:nvGrpSpPr>
          <p:grpSpPr>
            <a:xfrm>
              <a:off x="3298356" y="113968"/>
              <a:ext cx="4684754" cy="2085786"/>
              <a:chOff x="3298356" y="649463"/>
              <a:chExt cx="4684754" cy="208578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D01DBB4-CA8A-7C44-40C2-A0F68A1DB120}"/>
                  </a:ext>
                </a:extLst>
              </p:cNvPr>
              <p:cNvSpPr/>
              <p:nvPr/>
            </p:nvSpPr>
            <p:spPr>
              <a:xfrm>
                <a:off x="3298356" y="649463"/>
                <a:ext cx="4684754" cy="20857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11BF19C-6354-18DA-6D74-0BB4C5CEDB4E}"/>
                  </a:ext>
                </a:extLst>
              </p:cNvPr>
              <p:cNvSpPr/>
              <p:nvPr/>
            </p:nvSpPr>
            <p:spPr>
              <a:xfrm>
                <a:off x="3537990" y="819160"/>
                <a:ext cx="2191596" cy="174639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6454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(Image)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42CAC45-E80F-F4B9-CBD0-8FA01606B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981" y="922049"/>
                <a:ext cx="1891151" cy="164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Score:</a:t>
                </a:r>
              </a:p>
              <a:p>
                <a:pPr marL="0" indent="0">
                  <a:buNone/>
                </a:pPr>
                <a:r>
                  <a:rPr lang="en-US" dirty="0"/>
                  <a:t>1234</a:t>
                </a:r>
              </a:p>
              <a:p>
                <a:pPr marL="0" indent="0">
                  <a:buNone/>
                </a:pPr>
                <a:r>
                  <a:rPr lang="en-US" b="1" dirty="0"/>
                  <a:t>Time:</a:t>
                </a:r>
              </a:p>
              <a:p>
                <a:pPr marL="0" indent="0">
                  <a:buNone/>
                </a:pPr>
                <a:r>
                  <a:rPr lang="en-US" dirty="0"/>
                  <a:t>9 seconds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08C378-0258-0212-18A2-D6AB450A5DFE}"/>
                </a:ext>
              </a:extLst>
            </p:cNvPr>
            <p:cNvGrpSpPr/>
            <p:nvPr/>
          </p:nvGrpSpPr>
          <p:grpSpPr>
            <a:xfrm>
              <a:off x="3298356" y="2369451"/>
              <a:ext cx="4684754" cy="2085786"/>
              <a:chOff x="3298356" y="649463"/>
              <a:chExt cx="4684754" cy="2085786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50064EE-DC7A-789F-7889-10F646A3C928}"/>
                  </a:ext>
                </a:extLst>
              </p:cNvPr>
              <p:cNvSpPr/>
              <p:nvPr/>
            </p:nvSpPr>
            <p:spPr>
              <a:xfrm>
                <a:off x="3298356" y="649463"/>
                <a:ext cx="4684754" cy="20857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2DBCF82-F45A-2165-8B56-EA46473B6411}"/>
                  </a:ext>
                </a:extLst>
              </p:cNvPr>
              <p:cNvSpPr/>
              <p:nvPr/>
            </p:nvSpPr>
            <p:spPr>
              <a:xfrm>
                <a:off x="3537990" y="819160"/>
                <a:ext cx="2191596" cy="174639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6454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(Image)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31F68750-C4FA-4953-8D5E-8E8CD592E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981" y="922049"/>
                <a:ext cx="1891151" cy="164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Score:</a:t>
                </a:r>
              </a:p>
              <a:p>
                <a:pPr marL="0" indent="0">
                  <a:buNone/>
                </a:pPr>
                <a:r>
                  <a:rPr lang="en-US" dirty="0"/>
                  <a:t>2345</a:t>
                </a:r>
              </a:p>
              <a:p>
                <a:pPr marL="0" indent="0">
                  <a:buNone/>
                </a:pPr>
                <a:r>
                  <a:rPr lang="en-US" b="1" dirty="0"/>
                  <a:t>Time:</a:t>
                </a:r>
              </a:p>
              <a:p>
                <a:pPr marL="0" indent="0">
                  <a:buNone/>
                </a:pPr>
                <a:r>
                  <a:rPr lang="en-US" dirty="0"/>
                  <a:t>12 seconds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AD8534-05C4-786D-23CC-4C45E93D9FC9}"/>
                </a:ext>
              </a:extLst>
            </p:cNvPr>
            <p:cNvGrpSpPr/>
            <p:nvPr/>
          </p:nvGrpSpPr>
          <p:grpSpPr>
            <a:xfrm>
              <a:off x="3298356" y="4658246"/>
              <a:ext cx="4684754" cy="2085786"/>
              <a:chOff x="3298356" y="649463"/>
              <a:chExt cx="4684754" cy="208578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D591E59-D731-A393-2886-A28B44E91025}"/>
                  </a:ext>
                </a:extLst>
              </p:cNvPr>
              <p:cNvSpPr/>
              <p:nvPr/>
            </p:nvSpPr>
            <p:spPr>
              <a:xfrm>
                <a:off x="3298356" y="649463"/>
                <a:ext cx="4684754" cy="20857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5BDA921-1AA3-9B2F-B334-DC2B1F518B3A}"/>
                  </a:ext>
                </a:extLst>
              </p:cNvPr>
              <p:cNvSpPr/>
              <p:nvPr/>
            </p:nvSpPr>
            <p:spPr>
              <a:xfrm>
                <a:off x="3537990" y="819160"/>
                <a:ext cx="2191596" cy="174639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6454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(Image)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6566EA4-7D34-4340-998A-51EB31F2B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981" y="922049"/>
                <a:ext cx="1891151" cy="164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Score:</a:t>
                </a:r>
              </a:p>
              <a:p>
                <a:pPr marL="0" indent="0">
                  <a:buNone/>
                </a:pPr>
                <a:r>
                  <a:rPr lang="en-US" dirty="0"/>
                  <a:t>3456</a:t>
                </a:r>
              </a:p>
              <a:p>
                <a:pPr marL="0" indent="0">
                  <a:buNone/>
                </a:pPr>
                <a:r>
                  <a:rPr lang="en-US" b="1" dirty="0"/>
                  <a:t>Time:</a:t>
                </a:r>
              </a:p>
              <a:p>
                <a:pPr marL="0" indent="0">
                  <a:buNone/>
                </a:pPr>
                <a:r>
                  <a:rPr lang="en-US" dirty="0"/>
                  <a:t>5 seconds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EBB225-24B9-1D5B-ED2A-2AD22CE58676}"/>
                </a:ext>
              </a:extLst>
            </p:cNvPr>
            <p:cNvGrpSpPr/>
            <p:nvPr/>
          </p:nvGrpSpPr>
          <p:grpSpPr>
            <a:xfrm>
              <a:off x="2752155" y="113968"/>
              <a:ext cx="241274" cy="5774050"/>
              <a:chOff x="2752155" y="113968"/>
              <a:chExt cx="241274" cy="577405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EFEE63B-3CD4-9584-5D74-173B0C3A4F29}"/>
                  </a:ext>
                </a:extLst>
              </p:cNvPr>
              <p:cNvSpPr/>
              <p:nvPr/>
            </p:nvSpPr>
            <p:spPr>
              <a:xfrm>
                <a:off x="2752155" y="113968"/>
                <a:ext cx="241274" cy="57740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84E6443-4740-1F39-B02D-A540D86A80BE}"/>
                  </a:ext>
                </a:extLst>
              </p:cNvPr>
              <p:cNvSpPr/>
              <p:nvPr/>
            </p:nvSpPr>
            <p:spPr>
              <a:xfrm>
                <a:off x="2794217" y="175792"/>
                <a:ext cx="136786" cy="140651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BC81B35-2E3F-3112-D651-BD61ED910286}"/>
              </a:ext>
            </a:extLst>
          </p:cNvPr>
          <p:cNvSpPr txBox="1">
            <a:spLocks/>
          </p:cNvSpPr>
          <p:nvPr/>
        </p:nvSpPr>
        <p:spPr>
          <a:xfrm>
            <a:off x="3227541" y="131965"/>
            <a:ext cx="2977432" cy="679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/>
              <a:t>Guesses</a:t>
            </a:r>
          </a:p>
        </p:txBody>
      </p:sp>
    </p:spTree>
    <p:extLst>
      <p:ext uri="{BB962C8B-B14F-4D97-AF65-F5344CB8AC3E}">
        <p14:creationId xmlns:p14="http://schemas.microsoft.com/office/powerpoint/2010/main" val="210512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C1D08-F3D4-ABF3-ECF1-F8CCFFCE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Optional features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1BA00-D4E2-D9EE-4F02-03E829211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60143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595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AD600-7BDC-AD45-D080-1FC9D956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Roadmap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F7195A-9CD6-915E-FEC8-A3525CE94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45346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847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3A179-0AE0-6E4F-29E6-028D07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Tech stack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DDD0E-1331-E6A9-76E2-CD76BC081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96024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085E93C-8CFB-0CDC-0CD9-93CC0C01E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t="20339" r="68584" b="16223"/>
          <a:stretch>
            <a:fillRect/>
          </a:stretch>
        </p:blipFill>
        <p:spPr>
          <a:xfrm>
            <a:off x="4848367" y="2884958"/>
            <a:ext cx="1317919" cy="1191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3A98D6-0BAF-9445-1CD2-011EF423F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89" y="4595769"/>
            <a:ext cx="1290274" cy="1290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573B45-7E3F-A85C-1C0E-888E3CFB1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654" y="1175534"/>
            <a:ext cx="1177346" cy="10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094E8-70E3-3D4D-BC23-AA8CD105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4"/>
          <a:stretch>
            <a:fillRect/>
          </a:stretch>
        </p:blipFill>
        <p:spPr>
          <a:xfrm>
            <a:off x="3033757" y="-85798"/>
            <a:ext cx="9790630" cy="69437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FF2A0-0F72-C022-1E58-121C6269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Agenda</a:t>
            </a:r>
            <a:endParaRPr lang="en-CA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10B5-9B3B-3E85-7275-F9EC1C69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999"/>
            <a:ext cx="3822189" cy="41887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/>
              <a:t>Project</a:t>
            </a:r>
          </a:p>
          <a:p>
            <a:pPr lvl="1"/>
            <a:r>
              <a:rPr lang="en-US" sz="3200" dirty="0"/>
              <a:t>Origin</a:t>
            </a:r>
          </a:p>
          <a:p>
            <a:pPr lvl="1"/>
            <a:r>
              <a:rPr lang="en-US" sz="3200" dirty="0"/>
              <a:t>Summary</a:t>
            </a:r>
          </a:p>
          <a:p>
            <a:pPr marL="0" indent="0">
              <a:buNone/>
            </a:pPr>
            <a:r>
              <a:rPr lang="en-US" sz="3200" dirty="0"/>
              <a:t>Features</a:t>
            </a:r>
          </a:p>
          <a:p>
            <a:pPr lvl="1"/>
            <a:r>
              <a:rPr lang="en-US" sz="3200" dirty="0"/>
              <a:t>Core</a:t>
            </a:r>
          </a:p>
          <a:p>
            <a:pPr lvl="1"/>
            <a:r>
              <a:rPr lang="en-US" sz="3200" dirty="0"/>
              <a:t>Optional</a:t>
            </a:r>
          </a:p>
          <a:p>
            <a:pPr lvl="1"/>
            <a:r>
              <a:rPr lang="en-US" sz="3200" dirty="0"/>
              <a:t>Roadmap</a:t>
            </a:r>
          </a:p>
          <a:p>
            <a:pPr marL="0" indent="0">
              <a:buNone/>
            </a:pPr>
            <a:r>
              <a:rPr lang="en-US" sz="3600" dirty="0"/>
              <a:t>Technology</a:t>
            </a:r>
          </a:p>
          <a:p>
            <a:pPr lvl="1"/>
            <a:r>
              <a:rPr lang="en-US" sz="3200" dirty="0"/>
              <a:t>Tech stack</a:t>
            </a:r>
          </a:p>
          <a:p>
            <a:pPr lvl="1"/>
            <a:r>
              <a:rPr lang="en-US" sz="3200" dirty="0"/>
              <a:t>Block diagram</a:t>
            </a:r>
          </a:p>
          <a:p>
            <a:pPr lvl="1"/>
            <a:r>
              <a:rPr lang="en-US" sz="3200" dirty="0"/>
              <a:t>Rationale</a:t>
            </a:r>
          </a:p>
          <a:p>
            <a:pPr marL="0" indent="0">
              <a:buNone/>
            </a:pPr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985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B4BD0-5109-7D3B-DDD3-08CA177E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323060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C6B95-A9AB-7C0A-51B4-83B16C31D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3"/>
          <a:stretch>
            <a:fillRect/>
          </a:stretch>
        </p:blipFill>
        <p:spPr>
          <a:xfrm>
            <a:off x="277767" y="2022447"/>
            <a:ext cx="11636468" cy="4339852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0A3A818C-D0D6-E31C-8399-1F43985993F4}"/>
              </a:ext>
            </a:extLst>
          </p:cNvPr>
          <p:cNvSpPr txBox="1">
            <a:spLocks/>
          </p:cNvSpPr>
          <p:nvPr/>
        </p:nvSpPr>
        <p:spPr>
          <a:xfrm>
            <a:off x="4414284" y="155924"/>
            <a:ext cx="7641358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C28C7-5EBB-1CF7-CA27-C40CE650EB2C}"/>
              </a:ext>
            </a:extLst>
          </p:cNvPr>
          <p:cNvSpPr/>
          <p:nvPr/>
        </p:nvSpPr>
        <p:spPr>
          <a:xfrm>
            <a:off x="1058584" y="4468671"/>
            <a:ext cx="1730829" cy="710293"/>
          </a:xfrm>
          <a:prstGeom prst="rect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Vue</a:t>
            </a:r>
            <a:endParaRPr lang="en-CA" sz="26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0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8A2DF-49FF-5D54-0F4E-5BD8A5D1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Technology rationale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A231662-DB29-812C-B2D5-7F473ED0D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29974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89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85C6B-3CA6-59D4-FFEA-107DD07F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Contribute locations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C73913-03F0-B167-FB79-75AC62812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06706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0461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206F2-9081-E58C-5017-81D51C9E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3FC5-744B-1538-1616-3A36489F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1095022"/>
            <a:ext cx="3025303" cy="51005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Q</a:t>
            </a:r>
            <a:r>
              <a:rPr lang="en-US" sz="3600" kern="1200" dirty="0">
                <a:latin typeface="+mn-lt"/>
                <a:ea typeface="+mn-ea"/>
                <a:cs typeface="+mn-cs"/>
              </a:rPr>
              <a:t>uestions?</a:t>
            </a:r>
          </a:p>
        </p:txBody>
      </p:sp>
      <p:pic>
        <p:nvPicPr>
          <p:cNvPr id="35" name="Picture 34" descr="Wood human figure">
            <a:extLst>
              <a:ext uri="{FF2B5EF4-FFF2-40B4-BE49-F238E27FC236}">
                <a16:creationId xmlns:a16="http://schemas.microsoft.com/office/drawing/2014/main" id="{FDA33FB0-6C9A-21E3-9E9D-FADFB55D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5" r="55418" b="-1"/>
          <a:stretch>
            <a:fillRect/>
          </a:stretch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2BC2-7857-C4A1-848A-5F4AAF74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reaction to that information: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EDFE5D-5934-F154-5099-52F36AB7E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/>
          <a:stretch>
            <a:fillRect/>
          </a:stretch>
        </p:blipFill>
        <p:spPr>
          <a:xfrm>
            <a:off x="0" y="1498181"/>
            <a:ext cx="12192000" cy="5359819"/>
          </a:xfrm>
        </p:spPr>
      </p:pic>
    </p:spTree>
    <p:extLst>
      <p:ext uri="{BB962C8B-B14F-4D97-AF65-F5344CB8AC3E}">
        <p14:creationId xmlns:p14="http://schemas.microsoft.com/office/powerpoint/2010/main" val="212226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8B73-23A4-C2E7-A6CF-6E0225E8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from the presentation on Jan 29, 2026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3948-7F1D-B335-CF45-A5752EA9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slide per question-and-answer pair.</a:t>
            </a:r>
          </a:p>
          <a:p>
            <a:r>
              <a:rPr lang="en-US" dirty="0"/>
              <a:t>Please see the remaining slides.</a:t>
            </a:r>
          </a:p>
          <a:p>
            <a:r>
              <a:rPr lang="en-US" dirty="0"/>
              <a:t>(We’re not sure if we remember all the questions -- </a:t>
            </a:r>
            <a:br>
              <a:rPr lang="en-US" dirty="0"/>
            </a:br>
            <a:r>
              <a:rPr lang="en-US" dirty="0"/>
              <a:t>sorry if we forgot to include your question or misremembered it!)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415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7B00-B31D-EDE6-37E3-3F60FAA7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How will you gather pictures?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819B-F87C-1E93-A697-4CCAC09A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thinking of getting pictures from others in this class (lol).</a:t>
            </a:r>
          </a:p>
          <a:p>
            <a:r>
              <a:rPr lang="en-US" dirty="0"/>
              <a:t>Please don’t email your pictures to our student emails; that will clutter up our inboxes.</a:t>
            </a:r>
          </a:p>
          <a:p>
            <a:r>
              <a:rPr lang="en-US" dirty="0"/>
              <a:t>We’ll likely write instructions on how to submit photos, and if we do, we’ll put it in our repo.</a:t>
            </a:r>
          </a:p>
        </p:txBody>
      </p:sp>
    </p:spTree>
    <p:extLst>
      <p:ext uri="{BB962C8B-B14F-4D97-AF65-F5344CB8AC3E}">
        <p14:creationId xmlns:p14="http://schemas.microsoft.com/office/powerpoint/2010/main" val="247052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CE31-9D98-A235-CE19-AD54B289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Will your map have detailed interiors (e.g. multiple floors and rooms)?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94FF-C451-8FDE-0914-081E3124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likely. It’s probably too difficult to implement correctly within the timeline of this course.</a:t>
            </a:r>
          </a:p>
          <a:p>
            <a:r>
              <a:rPr lang="en-US" dirty="0"/>
              <a:t>A top-down view of the campus gets the job done.</a:t>
            </a:r>
          </a:p>
          <a:p>
            <a:r>
              <a:rPr lang="en-US" dirty="0"/>
              <a:t>(next question is related)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5796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A296-8CFA-C825-09EF-6B598D9C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Will you use a maps API like Google Maps?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B922-CF13-626A-70F4-A2BC62FFB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considered it at first, but we’d introduce the risk of going past the free API requests threshold.</a:t>
            </a:r>
          </a:p>
          <a:p>
            <a:pPr lvl="1"/>
            <a:r>
              <a:rPr lang="en-US" dirty="0"/>
              <a:t>(that would impact Richard’s DoorDash budget)</a:t>
            </a:r>
          </a:p>
          <a:p>
            <a:r>
              <a:rPr lang="en-US" dirty="0"/>
              <a:t>A picture of the map is enough. </a:t>
            </a:r>
          </a:p>
          <a:p>
            <a:r>
              <a:rPr lang="en-US" dirty="0"/>
              <a:t>It’s also more flexible:</a:t>
            </a:r>
          </a:p>
          <a:p>
            <a:pPr lvl="1"/>
            <a:r>
              <a:rPr lang="en-US" dirty="0"/>
              <a:t>Our system can be adapted to different locations; all you need to do is change the map and the pool of images.</a:t>
            </a:r>
          </a:p>
          <a:p>
            <a:pPr lvl="1"/>
            <a:r>
              <a:rPr lang="en-US" dirty="0"/>
              <a:t>For example, you can adapt it to Skyrim: </a:t>
            </a:r>
          </a:p>
          <a:p>
            <a:pPr lvl="2"/>
            <a:r>
              <a:rPr lang="en-US" dirty="0"/>
              <a:t>your pool of images can be gameplay screenshots,</a:t>
            </a:r>
          </a:p>
          <a:p>
            <a:pPr lvl="2"/>
            <a:r>
              <a:rPr lang="en-US" dirty="0"/>
              <a:t>and your map can be a picture of the in-game map.</a:t>
            </a:r>
          </a:p>
          <a:p>
            <a:pPr lvl="1"/>
            <a:r>
              <a:rPr lang="en-US" dirty="0"/>
              <a:t>If we use something like Google Maps, our system would be locked down to “places on Earth”.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0710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BFEC-D95F-FD71-DAF1-948A834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Will you be able to zoom in and out on the map? (Shaowei’s question)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CB18-BCE4-3F8F-D706-BE0F277E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and hovering your cursor over the map will also expand it.</a:t>
            </a:r>
          </a:p>
          <a:p>
            <a:r>
              <a:rPr lang="en-US" dirty="0"/>
              <a:t>We’ll definitely implement map zoom for Shaowei.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43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8FDFF-2ECD-EE8A-72B1-5681C68E5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96" y="355726"/>
            <a:ext cx="8746608" cy="6146548"/>
          </a:xfrm>
        </p:spPr>
      </p:pic>
    </p:spTree>
    <p:extLst>
      <p:ext uri="{BB962C8B-B14F-4D97-AF65-F5344CB8AC3E}">
        <p14:creationId xmlns:p14="http://schemas.microsoft.com/office/powerpoint/2010/main" val="296447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E26-C746-ADF5-599A-9D1F3F30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Q: Does my guess have to be within a certain distance of the actual location to be considered correct? (Shaowei’s question)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67E5-D859-437F-E501-09528887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we were thinking of calculating the distance between the actual and guessed location by using Pythagorean’s Theorem.</a:t>
            </a:r>
          </a:p>
          <a:p>
            <a:pPr lvl="1"/>
            <a:r>
              <a:rPr lang="en-US" dirty="0"/>
              <a:t>Get the vertical and horizontal difference between two points on the map, then apply the theorem. </a:t>
            </a:r>
          </a:p>
          <a:p>
            <a:pPr lvl="1"/>
            <a:r>
              <a:rPr lang="en-US" dirty="0"/>
              <a:t>Then we give you a score based on the distance from the actual location.</a:t>
            </a:r>
          </a:p>
          <a:p>
            <a:pPr lvl="1"/>
            <a:r>
              <a:rPr lang="en-US" dirty="0"/>
              <a:t>An “incorrect” guess would be far from the actual location and would get a score of zero.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8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60392-D48B-6665-6811-A80DB5CC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60" y="139201"/>
            <a:ext cx="9744280" cy="65795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95EA613-B213-A12F-2F2E-E410E6B43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6000" l="10000" r="90000">
                        <a14:foregroundMark x1="33750" y1="7111" x2="59583" y2="8000"/>
                        <a14:foregroundMark x1="59583" y1="8000" x2="64500" y2="7667"/>
                        <a14:foregroundMark x1="28167" y1="88000" x2="64333" y2="96000"/>
                        <a14:foregroundMark x1="64333" y1="96000" x2="59917" y2="88000"/>
                        <a14:foregroundMark x1="59917" y1="88000" x2="58917" y2="87778"/>
                        <a14:foregroundMark x1="31417" y1="5333" x2="38667" y2="2889"/>
                        <a14:foregroundMark x1="38667" y1="2889" x2="53917" y2="4222"/>
                        <a14:foregroundMark x1="53917" y1="4222" x2="58750" y2="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22730"/>
          <a:stretch>
            <a:fillRect/>
          </a:stretch>
        </p:blipFill>
        <p:spPr>
          <a:xfrm>
            <a:off x="4868393" y="3751013"/>
            <a:ext cx="1452778" cy="199776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80A7D22-56DF-579B-53DE-2B12732C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6000" l="10000" r="90000">
                        <a14:foregroundMark x1="33750" y1="7111" x2="59583" y2="8000"/>
                        <a14:foregroundMark x1="59583" y1="8000" x2="64500" y2="7667"/>
                        <a14:foregroundMark x1="28167" y1="88000" x2="64333" y2="96000"/>
                        <a14:foregroundMark x1="64333" y1="96000" x2="59917" y2="88000"/>
                        <a14:foregroundMark x1="59917" y1="88000" x2="58917" y2="87778"/>
                        <a14:foregroundMark x1="31417" y1="5333" x2="38667" y2="2889"/>
                        <a14:foregroundMark x1="38667" y1="2889" x2="53917" y2="4222"/>
                        <a14:foregroundMark x1="53917" y1="4222" x2="58750" y2="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22730"/>
          <a:stretch>
            <a:fillRect/>
          </a:stretch>
        </p:blipFill>
        <p:spPr>
          <a:xfrm>
            <a:off x="9010936" y="3583019"/>
            <a:ext cx="1452778" cy="1997768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D1D50804-9BA3-D5E7-C7DD-179D24FFF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6000" l="10000" r="90000">
                        <a14:foregroundMark x1="33750" y1="7111" x2="59583" y2="8000"/>
                        <a14:foregroundMark x1="59583" y1="8000" x2="64500" y2="7667"/>
                        <a14:foregroundMark x1="28167" y1="88000" x2="64333" y2="96000"/>
                        <a14:foregroundMark x1="64333" y1="96000" x2="59917" y2="88000"/>
                        <a14:foregroundMark x1="59917" y1="88000" x2="58917" y2="87778"/>
                        <a14:foregroundMark x1="31417" y1="5333" x2="38667" y2="2889"/>
                        <a14:foregroundMark x1="38667" y1="2889" x2="53917" y2="4222"/>
                        <a14:foregroundMark x1="53917" y1="4222" x2="58750" y2="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22730"/>
          <a:stretch>
            <a:fillRect/>
          </a:stretch>
        </p:blipFill>
        <p:spPr>
          <a:xfrm>
            <a:off x="6765097" y="3429000"/>
            <a:ext cx="1452778" cy="1997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C2BD8A-D89F-02B2-6B20-39BA554B2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9" y="4088681"/>
            <a:ext cx="2328289" cy="166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AE58F2-5B2C-74BB-A00F-597BC045E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8426" r="1" b="6717"/>
          <a:stretch>
            <a:fillRect/>
          </a:stretch>
        </p:blipFill>
        <p:spPr>
          <a:xfrm>
            <a:off x="6043894" y="235544"/>
            <a:ext cx="4845015" cy="31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771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33242-D6A5-92EA-8736-591D286E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8" y="387486"/>
            <a:ext cx="4426915" cy="953063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UManitobaGuessr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360AC-B89F-7040-0046-B65B558F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88" y="1444716"/>
            <a:ext cx="4227069" cy="4735287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Summary</a:t>
            </a:r>
          </a:p>
          <a:p>
            <a:r>
              <a:rPr lang="en-US" sz="2400" dirty="0"/>
              <a:t>Location guessing game</a:t>
            </a:r>
          </a:p>
          <a:p>
            <a:pPr lvl="1"/>
            <a:r>
              <a:rPr lang="en-US" sz="1800" dirty="0"/>
              <a:t>Given a picture</a:t>
            </a:r>
          </a:p>
          <a:p>
            <a:pPr lvl="1"/>
            <a:r>
              <a:rPr lang="en-US" sz="1800" dirty="0"/>
              <a:t>Guess its location</a:t>
            </a:r>
          </a:p>
          <a:p>
            <a:r>
              <a:rPr lang="en-US" sz="2400" dirty="0"/>
              <a:t>Fort Garry campus only</a:t>
            </a:r>
          </a:p>
          <a:p>
            <a:r>
              <a:rPr lang="en-US" sz="2400" dirty="0"/>
              <a:t>Inspired by </a:t>
            </a:r>
            <a:r>
              <a:rPr lang="en-US" sz="2400" dirty="0" err="1"/>
              <a:t>GeoGuessr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Purpose</a:t>
            </a:r>
            <a:endParaRPr lang="en-US" sz="2400" dirty="0"/>
          </a:p>
          <a:p>
            <a:r>
              <a:rPr lang="en-US" sz="2400" dirty="0"/>
              <a:t>For students, staff, and guests</a:t>
            </a:r>
          </a:p>
          <a:p>
            <a:r>
              <a:rPr lang="en-US" sz="2400" dirty="0"/>
              <a:t>Become more familiar with the </a:t>
            </a:r>
            <a:br>
              <a:rPr lang="en-US" sz="2400" dirty="0"/>
            </a:br>
            <a:r>
              <a:rPr lang="en-US" sz="2400" dirty="0"/>
              <a:t>Fort Garry campus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7FFE4-E5BD-DAE9-AB38-68FB32368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" t="2584" r="392" b="1227"/>
          <a:stretch>
            <a:fillRect/>
          </a:stretch>
        </p:blipFill>
        <p:spPr>
          <a:xfrm>
            <a:off x="4783603" y="1144002"/>
            <a:ext cx="7408395" cy="47352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4C083-4259-335B-AEF6-B789D97E4C87}"/>
              </a:ext>
            </a:extLst>
          </p:cNvPr>
          <p:cNvSpPr/>
          <p:nvPr/>
        </p:nvSpPr>
        <p:spPr>
          <a:xfrm>
            <a:off x="4948014" y="255236"/>
            <a:ext cx="1922805" cy="2152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F4E55-9F98-5E7F-046F-BE0AF03CE19F}"/>
              </a:ext>
            </a:extLst>
          </p:cNvPr>
          <p:cNvSpPr txBox="1"/>
          <p:nvPr/>
        </p:nvSpPr>
        <p:spPr>
          <a:xfrm>
            <a:off x="5140291" y="624340"/>
            <a:ext cx="262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ysClr val="windowText" lastClr="000000"/>
                </a:solidFill>
              </a:rPr>
              <a:t>(UMG!)</a:t>
            </a:r>
            <a:endParaRPr lang="en-CA" sz="4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rainbolt's top 5 best guesses ever...">
            <a:hlinkClick r:id="" action="ppaction://media"/>
            <a:extLst>
              <a:ext uri="{FF2B5EF4-FFF2-40B4-BE49-F238E27FC236}">
                <a16:creationId xmlns:a16="http://schemas.microsoft.com/office/drawing/2014/main" id="{45228B7F-5CC0-F72A-E5B3-B854B751C0B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20510" y="-13496"/>
            <a:ext cx="4550980" cy="68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949EF-E789-8FEA-0E20-FEFE1F91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Core features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55D79E-168C-303C-3FD1-C519BBBE9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53186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443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84C5E-1B2A-02CE-6463-782D2EB6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Game configuration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3A8C7D0-4C0D-1AF1-AAB5-7D0D05B63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4864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174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38e0e5-0aae-422f-9ad4-9bf2967f325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F31FD986C06448CD0FE6565064744" ma:contentTypeVersion="13" ma:contentTypeDescription="Create a new document." ma:contentTypeScope="" ma:versionID="b633be025e483b37cf2c6cfb8bb885eb">
  <xsd:schema xmlns:xsd="http://www.w3.org/2001/XMLSchema" xmlns:xs="http://www.w3.org/2001/XMLSchema" xmlns:p="http://schemas.microsoft.com/office/2006/metadata/properties" xmlns:ns3="4dc9acc7-ac7e-4ebb-b38b-dc4a34346bb7" xmlns:ns4="b738e0e5-0aae-422f-9ad4-9bf2967f3252" targetNamespace="http://schemas.microsoft.com/office/2006/metadata/properties" ma:root="true" ma:fieldsID="32829adf4d5610a7bb243ee2a9131714" ns3:_="" ns4:_="">
    <xsd:import namespace="4dc9acc7-ac7e-4ebb-b38b-dc4a34346bb7"/>
    <xsd:import namespace="b738e0e5-0aae-422f-9ad4-9bf2967f3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_activity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c9acc7-ac7e-4ebb-b38b-dc4a34346b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8e0e5-0aae-422f-9ad4-9bf2967f3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1A00BE-DABD-4040-80A0-4372C93E7F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EA442-AF21-4034-904C-B8CF8944E786}">
  <ds:schemaRefs>
    <ds:schemaRef ds:uri="http://schemas.openxmlformats.org/package/2006/metadata/core-properties"/>
    <ds:schemaRef ds:uri="http://purl.org/dc/terms/"/>
    <ds:schemaRef ds:uri="http://www.w3.org/XML/1998/namespace"/>
    <ds:schemaRef ds:uri="b738e0e5-0aae-422f-9ad4-9bf2967f3252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dc9acc7-ac7e-4ebb-b38b-dc4a34346bb7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94A9835-4954-412E-969D-B28C1EE3FD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c9acc7-ac7e-4ebb-b38b-dc4a34346bb7"/>
    <ds:schemaRef ds:uri="b738e0e5-0aae-422f-9ad4-9bf2967f3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15592</TotalTime>
  <Words>1015</Words>
  <Application>Microsoft Office PowerPoint</Application>
  <PresentationFormat>Widescreen</PresentationFormat>
  <Paragraphs>239</Paragraphs>
  <Slides>30</Slides>
  <Notes>23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Bradley Hand ITC</vt:lpstr>
      <vt:lpstr>Cambria Math</vt:lpstr>
      <vt:lpstr>Wingdings</vt:lpstr>
      <vt:lpstr>Office Theme</vt:lpstr>
      <vt:lpstr>Project Proposal</vt:lpstr>
      <vt:lpstr>Agenda</vt:lpstr>
      <vt:lpstr>PowerPoint Presentation</vt:lpstr>
      <vt:lpstr>PowerPoint Presentation</vt:lpstr>
      <vt:lpstr>PowerPoint Presentation</vt:lpstr>
      <vt:lpstr>UManitobaGuessr</vt:lpstr>
      <vt:lpstr>PowerPoint Presentation</vt:lpstr>
      <vt:lpstr>Core features</vt:lpstr>
      <vt:lpstr>Game configuration</vt:lpstr>
      <vt:lpstr>PowerPoint Presentation</vt:lpstr>
      <vt:lpstr>Location guessing</vt:lpstr>
      <vt:lpstr>PowerPoint Presentation</vt:lpstr>
      <vt:lpstr>Account management</vt:lpstr>
      <vt:lpstr>PowerPoint Presentation</vt:lpstr>
      <vt:lpstr>Player statistics</vt:lpstr>
      <vt:lpstr>PowerPoint Presentation</vt:lpstr>
      <vt:lpstr>Optional features</vt:lpstr>
      <vt:lpstr>Roadmap</vt:lpstr>
      <vt:lpstr>Tech stack</vt:lpstr>
      <vt:lpstr>Block diagram</vt:lpstr>
      <vt:lpstr>Technology rationale</vt:lpstr>
      <vt:lpstr>Contribute locations</vt:lpstr>
      <vt:lpstr>Thank you!</vt:lpstr>
      <vt:lpstr>my reaction to that information:</vt:lpstr>
      <vt:lpstr>Q&amp;A from the presentation on Jan 29, 2026</vt:lpstr>
      <vt:lpstr>Q: How will you gather pictures?</vt:lpstr>
      <vt:lpstr>Q: Will your map have detailed interiors (e.g. multiple floors and rooms)? </vt:lpstr>
      <vt:lpstr>Q: Will you use a maps API like Google Maps?</vt:lpstr>
      <vt:lpstr>Q: Will you be able to zoom in and out on the map? (Shaowei’s question)</vt:lpstr>
      <vt:lpstr>Q: Does my guess have to be within a certain distance of the actual location to be considered correct? (Shaowei’s question)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Jr. Marinas</dc:creator>
  <cp:lastModifiedBy>Richard Jr. Marinas</cp:lastModifiedBy>
  <cp:revision>390</cp:revision>
  <dcterms:created xsi:type="dcterms:W3CDTF">2026-01-17T17:27:40Z</dcterms:created>
  <dcterms:modified xsi:type="dcterms:W3CDTF">2026-01-29T22:09:14Z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0x01010061CF31FD986C06448CD0FE6565064744</vt:lpwstr>
  </property>
</Properties>
</file>